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Override1.xml" ContentType="application/vnd.openxmlformats-officedocument.themeOverride+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936" r:id="rId1"/>
  </p:sldMasterIdLst>
  <p:notesMasterIdLst>
    <p:notesMasterId r:id="rId38"/>
  </p:notesMasterIdLst>
  <p:handoutMasterIdLst>
    <p:handoutMasterId r:id="rId39"/>
  </p:handoutMasterIdLst>
  <p:sldIdLst>
    <p:sldId id="376" r:id="rId2"/>
    <p:sldId id="556" r:id="rId3"/>
    <p:sldId id="577" r:id="rId4"/>
    <p:sldId id="558" r:id="rId5"/>
    <p:sldId id="578" r:id="rId6"/>
    <p:sldId id="559" r:id="rId7"/>
    <p:sldId id="579" r:id="rId8"/>
    <p:sldId id="586" r:id="rId9"/>
    <p:sldId id="587" r:id="rId10"/>
    <p:sldId id="588" r:id="rId11"/>
    <p:sldId id="589" r:id="rId12"/>
    <p:sldId id="580" r:id="rId13"/>
    <p:sldId id="590" r:id="rId14"/>
    <p:sldId id="563" r:id="rId15"/>
    <p:sldId id="592" r:id="rId16"/>
    <p:sldId id="591" r:id="rId17"/>
    <p:sldId id="568" r:id="rId18"/>
    <p:sldId id="566" r:id="rId19"/>
    <p:sldId id="561" r:id="rId20"/>
    <p:sldId id="581" r:id="rId21"/>
    <p:sldId id="555" r:id="rId22"/>
    <p:sldId id="572" r:id="rId23"/>
    <p:sldId id="582" r:id="rId24"/>
    <p:sldId id="570" r:id="rId25"/>
    <p:sldId id="584" r:id="rId26"/>
    <p:sldId id="583" r:id="rId27"/>
    <p:sldId id="593" r:id="rId28"/>
    <p:sldId id="562" r:id="rId29"/>
    <p:sldId id="575" r:id="rId30"/>
    <p:sldId id="573" r:id="rId31"/>
    <p:sldId id="565" r:id="rId32"/>
    <p:sldId id="585" r:id="rId33"/>
    <p:sldId id="594" r:id="rId34"/>
    <p:sldId id="557" r:id="rId35"/>
    <p:sldId id="595" r:id="rId36"/>
    <p:sldId id="574" r:id="rId37"/>
  </p:sldIdLst>
  <p:sldSz cx="9144000" cy="6858000" type="screen4x3"/>
  <p:notesSz cx="6858000" cy="9144000"/>
  <p:defaultTextStyle>
    <a:defPPr>
      <a:defRPr lang="de-DE"/>
    </a:defPPr>
    <a:lvl1pPr algn="l" rtl="0" eaLnBrk="0" fontAlgn="base" hangingPunct="0">
      <a:spcBef>
        <a:spcPct val="0"/>
      </a:spcBef>
      <a:spcAft>
        <a:spcPct val="0"/>
      </a:spcAft>
      <a:defRPr sz="900" kern="1200">
        <a:solidFill>
          <a:schemeClr val="tx1"/>
        </a:solidFill>
        <a:latin typeface="Arial" charset="0"/>
        <a:ea typeface="Arial" charset="0"/>
        <a:cs typeface="Arial" charset="0"/>
      </a:defRPr>
    </a:lvl1pPr>
    <a:lvl2pPr marL="457200" algn="l" rtl="0" eaLnBrk="0" fontAlgn="base" hangingPunct="0">
      <a:spcBef>
        <a:spcPct val="0"/>
      </a:spcBef>
      <a:spcAft>
        <a:spcPct val="0"/>
      </a:spcAft>
      <a:defRPr sz="900" kern="1200">
        <a:solidFill>
          <a:schemeClr val="tx1"/>
        </a:solidFill>
        <a:latin typeface="Arial" charset="0"/>
        <a:ea typeface="Arial" charset="0"/>
        <a:cs typeface="Arial" charset="0"/>
      </a:defRPr>
    </a:lvl2pPr>
    <a:lvl3pPr marL="914400" algn="l" rtl="0" eaLnBrk="0" fontAlgn="base" hangingPunct="0">
      <a:spcBef>
        <a:spcPct val="0"/>
      </a:spcBef>
      <a:spcAft>
        <a:spcPct val="0"/>
      </a:spcAft>
      <a:defRPr sz="900" kern="1200">
        <a:solidFill>
          <a:schemeClr val="tx1"/>
        </a:solidFill>
        <a:latin typeface="Arial" charset="0"/>
        <a:ea typeface="Arial" charset="0"/>
        <a:cs typeface="Arial" charset="0"/>
      </a:defRPr>
    </a:lvl3pPr>
    <a:lvl4pPr marL="1371600" algn="l" rtl="0" eaLnBrk="0" fontAlgn="base" hangingPunct="0">
      <a:spcBef>
        <a:spcPct val="0"/>
      </a:spcBef>
      <a:spcAft>
        <a:spcPct val="0"/>
      </a:spcAft>
      <a:defRPr sz="900" kern="1200">
        <a:solidFill>
          <a:schemeClr val="tx1"/>
        </a:solidFill>
        <a:latin typeface="Arial" charset="0"/>
        <a:ea typeface="Arial" charset="0"/>
        <a:cs typeface="Arial" charset="0"/>
      </a:defRPr>
    </a:lvl4pPr>
    <a:lvl5pPr marL="1828800" algn="l" rtl="0" eaLnBrk="0" fontAlgn="base" hangingPunct="0">
      <a:spcBef>
        <a:spcPct val="0"/>
      </a:spcBef>
      <a:spcAft>
        <a:spcPct val="0"/>
      </a:spcAft>
      <a:defRPr sz="900" kern="1200">
        <a:solidFill>
          <a:schemeClr val="tx1"/>
        </a:solidFill>
        <a:latin typeface="Arial" charset="0"/>
        <a:ea typeface="Arial" charset="0"/>
        <a:cs typeface="Arial" charset="0"/>
      </a:defRPr>
    </a:lvl5pPr>
    <a:lvl6pPr marL="2286000" algn="l" defTabSz="914400" rtl="0" eaLnBrk="1" latinLnBrk="0" hangingPunct="1">
      <a:defRPr sz="900" kern="1200">
        <a:solidFill>
          <a:schemeClr val="tx1"/>
        </a:solidFill>
        <a:latin typeface="Arial" charset="0"/>
        <a:ea typeface="Arial" charset="0"/>
        <a:cs typeface="Arial" charset="0"/>
      </a:defRPr>
    </a:lvl6pPr>
    <a:lvl7pPr marL="2743200" algn="l" defTabSz="914400" rtl="0" eaLnBrk="1" latinLnBrk="0" hangingPunct="1">
      <a:defRPr sz="900" kern="1200">
        <a:solidFill>
          <a:schemeClr val="tx1"/>
        </a:solidFill>
        <a:latin typeface="Arial" charset="0"/>
        <a:ea typeface="Arial" charset="0"/>
        <a:cs typeface="Arial" charset="0"/>
      </a:defRPr>
    </a:lvl7pPr>
    <a:lvl8pPr marL="3200400" algn="l" defTabSz="914400" rtl="0" eaLnBrk="1" latinLnBrk="0" hangingPunct="1">
      <a:defRPr sz="900" kern="1200">
        <a:solidFill>
          <a:schemeClr val="tx1"/>
        </a:solidFill>
        <a:latin typeface="Arial" charset="0"/>
        <a:ea typeface="Arial" charset="0"/>
        <a:cs typeface="Arial" charset="0"/>
      </a:defRPr>
    </a:lvl8pPr>
    <a:lvl9pPr marL="3657600" algn="l" defTabSz="914400" rtl="0" eaLnBrk="1" latinLnBrk="0" hangingPunct="1">
      <a:defRPr sz="900" kern="1200">
        <a:solidFill>
          <a:schemeClr val="tx1"/>
        </a:solidFill>
        <a:latin typeface="Arial" charset="0"/>
        <a:ea typeface="Arial" charset="0"/>
        <a:cs typeface="Arial" charset="0"/>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AB6B6"/>
    <a:srgbClr val="A5A1A1"/>
    <a:srgbClr val="00CC00"/>
    <a:srgbClr val="0000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683" autoAdjust="0"/>
    <p:restoredTop sz="94541"/>
  </p:normalViewPr>
  <p:slideViewPr>
    <p:cSldViewPr snapToGrid="0">
      <p:cViewPr varScale="1">
        <p:scale>
          <a:sx n="108" d="100"/>
          <a:sy n="108" d="100"/>
        </p:scale>
        <p:origin x="-735" y="-66"/>
      </p:cViewPr>
      <p:guideLst>
        <p:guide orient="horz" pos="2160"/>
        <p:guide pos="2880"/>
      </p:guideLst>
    </p:cSldViewPr>
  </p:slideViewPr>
  <p:notesTextViewPr>
    <p:cViewPr>
      <p:scale>
        <a:sx n="100" d="100"/>
        <a:sy n="100" d="100"/>
      </p:scale>
      <p:origin x="0" y="0"/>
    </p:cViewPr>
  </p:notesTextViewPr>
  <p:sorterViewPr>
    <p:cViewPr>
      <p:scale>
        <a:sx n="75" d="100"/>
        <a:sy n="75"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handoutMaster" Target="handoutMasters/handout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eaLnBrk="1" hangingPunct="1">
              <a:defRPr sz="1200" smtClean="0">
                <a:latin typeface="Arial" pitchFamily="34" charset="0"/>
                <a:ea typeface="+mn-ea"/>
                <a:cs typeface="Arial" pitchFamily="34" charset="0"/>
              </a:defRPr>
            </a:lvl1pPr>
          </a:lstStyle>
          <a:p>
            <a:pPr>
              <a:defRPr/>
            </a:pPr>
            <a:endParaRPr lang="de-AT" altLang="de-DE"/>
          </a:p>
        </p:txBody>
      </p:sp>
      <p:sp>
        <p:nvSpPr>
          <p:cNvPr id="3" name="Datumsplatzhalt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smtClean="0">
                <a:latin typeface="Arial" pitchFamily="34" charset="0"/>
                <a:ea typeface="+mn-ea"/>
                <a:cs typeface="Arial" pitchFamily="34" charset="0"/>
              </a:defRPr>
            </a:lvl1pPr>
          </a:lstStyle>
          <a:p>
            <a:pPr>
              <a:defRPr/>
            </a:pPr>
            <a:fld id="{ABC64550-6FA6-4949-981D-7800D2D76732}" type="datetime1">
              <a:rPr lang="de-DE" altLang="de-DE"/>
              <a:pPr>
                <a:defRPr/>
              </a:pPr>
              <a:t>27.01.2024</a:t>
            </a:fld>
            <a:endParaRPr lang="de-AT" altLang="de-DE"/>
          </a:p>
        </p:txBody>
      </p:sp>
      <p:sp>
        <p:nvSpPr>
          <p:cNvPr id="4" name="Fußzeilenplatzhalter 3"/>
          <p:cNvSpPr>
            <a:spLocks noGrp="1"/>
          </p:cNvSpPr>
          <p:nvPr>
            <p:ph type="ftr" sz="quarter" idx="2"/>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eaLnBrk="1" hangingPunct="1">
              <a:defRPr sz="1200" smtClean="0">
                <a:latin typeface="Arial" pitchFamily="34" charset="0"/>
                <a:ea typeface="+mn-ea"/>
                <a:cs typeface="Arial" pitchFamily="34" charset="0"/>
              </a:defRPr>
            </a:lvl1pPr>
          </a:lstStyle>
          <a:p>
            <a:pPr>
              <a:defRPr/>
            </a:pPr>
            <a:endParaRPr lang="de-AT" altLang="de-DE"/>
          </a:p>
        </p:txBody>
      </p:sp>
      <p:sp>
        <p:nvSpPr>
          <p:cNvPr id="5" name="Foliennummernplatzhalt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fld id="{91081D95-46DA-F442-8C8D-FF48C832308A}" type="slidenum">
              <a:rPr lang="de-AT" altLang="de-DE"/>
              <a:pPr/>
              <a:t>‹Nr.›</a:t>
            </a:fld>
            <a:endParaRPr lang="de-AT" altLang="de-DE"/>
          </a:p>
        </p:txBody>
      </p:sp>
    </p:spTree>
    <p:extLst>
      <p:ext uri="{BB962C8B-B14F-4D97-AF65-F5344CB8AC3E}">
        <p14:creationId xmlns:p14="http://schemas.microsoft.com/office/powerpoint/2010/main" val="301388322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eaLnBrk="1" hangingPunct="1">
              <a:defRPr sz="1200" smtClean="0">
                <a:latin typeface="Arial" pitchFamily="34" charset="0"/>
                <a:ea typeface="+mn-ea"/>
                <a:cs typeface="Arial" pitchFamily="34" charset="0"/>
              </a:defRPr>
            </a:lvl1pPr>
          </a:lstStyle>
          <a:p>
            <a:pPr>
              <a:defRPr/>
            </a:pPr>
            <a:endParaRPr lang="de-AT" altLang="de-DE"/>
          </a:p>
        </p:txBody>
      </p:sp>
      <p:sp>
        <p:nvSpPr>
          <p:cNvPr id="3" name="Datumsplatzhalt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smtClean="0">
                <a:latin typeface="Arial" pitchFamily="34" charset="0"/>
                <a:ea typeface="+mn-ea"/>
                <a:cs typeface="Arial" pitchFamily="34" charset="0"/>
              </a:defRPr>
            </a:lvl1pPr>
          </a:lstStyle>
          <a:p>
            <a:pPr>
              <a:defRPr/>
            </a:pPr>
            <a:fld id="{FEA036FC-770B-F146-B323-3857262FB7CC}" type="datetime1">
              <a:rPr lang="de-AT" altLang="de-DE"/>
              <a:pPr>
                <a:defRPr/>
              </a:pPr>
              <a:t>27.01.2024</a:t>
            </a:fld>
            <a:endParaRPr lang="de-AT" altLang="de-DE"/>
          </a:p>
        </p:txBody>
      </p:sp>
      <p:sp>
        <p:nvSpPr>
          <p:cNvPr id="4" name="Folienbildplatzhalt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de-AT" noProof="0"/>
          </a:p>
        </p:txBody>
      </p:sp>
      <p:sp>
        <p:nvSpPr>
          <p:cNvPr id="5" name="Notizenplatzhalter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bodyPr>
          <a:lstStyle/>
          <a:p>
            <a:pPr lvl="0"/>
            <a:r>
              <a:rPr lang="de-DE" altLang="de-DE" noProof="0"/>
              <a:t>Textmasterformat bearbeiten</a:t>
            </a:r>
          </a:p>
          <a:p>
            <a:pPr lvl="1"/>
            <a:r>
              <a:rPr lang="de-DE" altLang="de-DE" noProof="0"/>
              <a:t>Zweite Ebene</a:t>
            </a:r>
          </a:p>
          <a:p>
            <a:pPr lvl="2"/>
            <a:r>
              <a:rPr lang="de-DE" altLang="de-DE" noProof="0"/>
              <a:t>Dritte Ebene</a:t>
            </a:r>
          </a:p>
          <a:p>
            <a:pPr lvl="3"/>
            <a:r>
              <a:rPr lang="de-DE" altLang="de-DE" noProof="0"/>
              <a:t>Vierte Ebene</a:t>
            </a:r>
          </a:p>
          <a:p>
            <a:pPr lvl="4"/>
            <a:r>
              <a:rPr lang="de-DE" altLang="de-DE" noProof="0"/>
              <a:t>Fünfte Ebene</a:t>
            </a:r>
            <a:endParaRPr lang="de-AT" altLang="de-DE" noProof="0"/>
          </a:p>
        </p:txBody>
      </p:sp>
      <p:sp>
        <p:nvSpPr>
          <p:cNvPr id="6" name="Fußzeilenplatzhalter 5"/>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eaLnBrk="1" hangingPunct="1">
              <a:defRPr sz="1200" smtClean="0">
                <a:latin typeface="Arial" pitchFamily="34" charset="0"/>
                <a:ea typeface="+mn-ea"/>
                <a:cs typeface="Arial" pitchFamily="34" charset="0"/>
              </a:defRPr>
            </a:lvl1pPr>
          </a:lstStyle>
          <a:p>
            <a:pPr>
              <a:defRPr/>
            </a:pPr>
            <a:endParaRPr lang="de-AT" altLang="de-DE"/>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fld id="{376A9B6E-5DD8-474F-915D-BD50E53B1700}" type="slidenum">
              <a:rPr lang="de-AT" altLang="de-DE"/>
              <a:pPr/>
              <a:t>‹Nr.›</a:t>
            </a:fld>
            <a:endParaRPr lang="de-AT" altLang="de-DE"/>
          </a:p>
        </p:txBody>
      </p:sp>
    </p:spTree>
    <p:extLst>
      <p:ext uri="{BB962C8B-B14F-4D97-AF65-F5344CB8AC3E}">
        <p14:creationId xmlns:p14="http://schemas.microsoft.com/office/powerpoint/2010/main" val="2749600699"/>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mn-lt"/>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mn-lt"/>
        <a:ea typeface="ＭＳ Ｐゴシック" pitchFamily="1" charset="-128"/>
        <a:cs typeface="ＭＳ Ｐゴシック" charset="-128"/>
      </a:defRPr>
    </a:lvl2pPr>
    <a:lvl3pPr marL="914400" algn="l" rtl="0" eaLnBrk="0" fontAlgn="base" hangingPunct="0">
      <a:spcBef>
        <a:spcPct val="30000"/>
      </a:spcBef>
      <a:spcAft>
        <a:spcPct val="0"/>
      </a:spcAft>
      <a:defRPr sz="1200" kern="1200">
        <a:solidFill>
          <a:schemeClr val="tx1"/>
        </a:solidFill>
        <a:latin typeface="+mn-lt"/>
        <a:ea typeface="ＭＳ Ｐゴシック" pitchFamily="1" charset="-128"/>
        <a:cs typeface="ＭＳ Ｐゴシック" charset="-128"/>
      </a:defRPr>
    </a:lvl3pPr>
    <a:lvl4pPr marL="1371600" algn="l" rtl="0" eaLnBrk="0" fontAlgn="base" hangingPunct="0">
      <a:spcBef>
        <a:spcPct val="30000"/>
      </a:spcBef>
      <a:spcAft>
        <a:spcPct val="0"/>
      </a:spcAft>
      <a:defRPr sz="1200" kern="1200">
        <a:solidFill>
          <a:schemeClr val="tx1"/>
        </a:solidFill>
        <a:latin typeface="+mn-lt"/>
        <a:ea typeface="ＭＳ Ｐゴシック" pitchFamily="1" charset="-128"/>
        <a:cs typeface="ＭＳ Ｐゴシック" charset="-128"/>
      </a:defRPr>
    </a:lvl4pPr>
    <a:lvl5pPr marL="1828800" algn="l" rtl="0" eaLnBrk="0" fontAlgn="base" hangingPunct="0">
      <a:spcBef>
        <a:spcPct val="30000"/>
      </a:spcBef>
      <a:spcAft>
        <a:spcPct val="0"/>
      </a:spcAft>
      <a:defRPr sz="1200" kern="1200">
        <a:solidFill>
          <a:schemeClr val="tx1"/>
        </a:solidFill>
        <a:latin typeface="+mn-lt"/>
        <a:ea typeface="ＭＳ Ｐゴシック" pitchFamily="1" charset="-128"/>
        <a:cs typeface="ＭＳ Ｐゴシック" charset="-128"/>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folie">
    <p:spTree>
      <p:nvGrpSpPr>
        <p:cNvPr id="1" name=""/>
        <p:cNvGrpSpPr/>
        <p:nvPr/>
      </p:nvGrpSpPr>
      <p:grpSpPr>
        <a:xfrm>
          <a:off x="0" y="0"/>
          <a:ext cx="0" cy="0"/>
          <a:chOff x="0" y="0"/>
          <a:chExt cx="0" cy="0"/>
        </a:xfrm>
      </p:grpSpPr>
      <p:sp>
        <p:nvSpPr>
          <p:cNvPr id="4" name="Rechteck 3"/>
          <p:cNvSpPr/>
          <p:nvPr userDrawn="1"/>
        </p:nvSpPr>
        <p:spPr>
          <a:xfrm>
            <a:off x="0" y="0"/>
            <a:ext cx="9144000" cy="63087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900">
                <a:solidFill>
                  <a:schemeClr val="tx1"/>
                </a:solidFill>
                <a:latin typeface="Arial" pitchFamily="34" charset="0"/>
                <a:cs typeface="Arial" pitchFamily="34" charset="0"/>
              </a:defRPr>
            </a:lvl1pPr>
            <a:lvl2pPr marL="742950" indent="-285750">
              <a:defRPr sz="900">
                <a:solidFill>
                  <a:schemeClr val="tx1"/>
                </a:solidFill>
                <a:latin typeface="Arial" pitchFamily="34" charset="0"/>
                <a:cs typeface="Arial" pitchFamily="34" charset="0"/>
              </a:defRPr>
            </a:lvl2pPr>
            <a:lvl3pPr marL="1143000" indent="-228600">
              <a:defRPr sz="900">
                <a:solidFill>
                  <a:schemeClr val="tx1"/>
                </a:solidFill>
                <a:latin typeface="Arial" pitchFamily="34" charset="0"/>
                <a:cs typeface="Arial" pitchFamily="34" charset="0"/>
              </a:defRPr>
            </a:lvl3pPr>
            <a:lvl4pPr marL="1600200" indent="-228600">
              <a:defRPr sz="900">
                <a:solidFill>
                  <a:schemeClr val="tx1"/>
                </a:solidFill>
                <a:latin typeface="Arial" pitchFamily="34" charset="0"/>
                <a:cs typeface="Arial" pitchFamily="34" charset="0"/>
              </a:defRPr>
            </a:lvl4pPr>
            <a:lvl5pPr marL="2057400" indent="-228600">
              <a:defRPr sz="9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9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9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9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900">
                <a:solidFill>
                  <a:schemeClr val="tx1"/>
                </a:solidFill>
                <a:latin typeface="Arial" pitchFamily="34" charset="0"/>
                <a:cs typeface="Arial" pitchFamily="34" charset="0"/>
              </a:defRPr>
            </a:lvl9pPr>
          </a:lstStyle>
          <a:p>
            <a:pPr algn="ctr" eaLnBrk="1" hangingPunct="1">
              <a:defRPr/>
            </a:pPr>
            <a:endParaRPr lang="de-DE" altLang="de-DE" sz="1800">
              <a:solidFill>
                <a:srgbClr val="FFFFFF"/>
              </a:solidFill>
              <a:latin typeface="Lucida Sans" pitchFamily="34" charset="0"/>
            </a:endParaRPr>
          </a:p>
        </p:txBody>
      </p:sp>
      <p:pic>
        <p:nvPicPr>
          <p:cNvPr id="5"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1775" y="6402388"/>
            <a:ext cx="2192338"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el 1"/>
          <p:cNvSpPr>
            <a:spLocks noGrp="1"/>
          </p:cNvSpPr>
          <p:nvPr>
            <p:ph type="ctrTitle"/>
          </p:nvPr>
        </p:nvSpPr>
        <p:spPr>
          <a:xfrm>
            <a:off x="539086" y="1345093"/>
            <a:ext cx="7975073" cy="2387600"/>
          </a:xfrm>
        </p:spPr>
        <p:txBody>
          <a:bodyPr anchor="b"/>
          <a:lstStyle>
            <a:lvl1pPr algn="l">
              <a:defRPr sz="6000">
                <a:solidFill>
                  <a:schemeClr val="bg1"/>
                </a:solidFill>
                <a:latin typeface="+mj-lt"/>
              </a:defRPr>
            </a:lvl1pPr>
          </a:lstStyle>
          <a:p>
            <a:r>
              <a:rPr lang="de-DE"/>
              <a:t>Mastertitelformat bearbeiten</a:t>
            </a:r>
            <a:endParaRPr lang="de-DE" dirty="0"/>
          </a:p>
        </p:txBody>
      </p:sp>
      <p:sp>
        <p:nvSpPr>
          <p:cNvPr id="7" name="Untertitel 2"/>
          <p:cNvSpPr>
            <a:spLocks noGrp="1"/>
          </p:cNvSpPr>
          <p:nvPr>
            <p:ph type="subTitle" idx="1"/>
          </p:nvPr>
        </p:nvSpPr>
        <p:spPr>
          <a:xfrm>
            <a:off x="539086" y="3824768"/>
            <a:ext cx="7975073" cy="1655762"/>
          </a:xfrm>
        </p:spPr>
        <p:txBody>
          <a:bodyPr/>
          <a:lstStyle>
            <a:lvl1pPr marL="0" indent="0" algn="l">
              <a:buNone/>
              <a:defRPr sz="24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8" name="Datumsplatzhalter 2"/>
          <p:cNvSpPr>
            <a:spLocks noGrp="1"/>
          </p:cNvSpPr>
          <p:nvPr>
            <p:ph type="dt" sz="half" idx="10"/>
          </p:nvPr>
        </p:nvSpPr>
        <p:spPr/>
        <p:txBody>
          <a:bodyPr/>
          <a:lstStyle>
            <a:lvl1pPr>
              <a:defRPr smtClean="0">
                <a:solidFill>
                  <a:srgbClr val="111D4E"/>
                </a:solidFill>
                <a:latin typeface="Arial" pitchFamily="34" charset="0"/>
              </a:defRPr>
            </a:lvl1pPr>
          </a:lstStyle>
          <a:p>
            <a:pPr>
              <a:defRPr/>
            </a:pPr>
            <a:r>
              <a:rPr lang="de-AT" altLang="de-DE"/>
              <a:t>Organisationseinheit</a:t>
            </a:r>
            <a:endParaRPr lang="de-DE" altLang="de-DE"/>
          </a:p>
        </p:txBody>
      </p:sp>
      <p:sp>
        <p:nvSpPr>
          <p:cNvPr id="9" name="Fußzeilenplatzhalter 3"/>
          <p:cNvSpPr>
            <a:spLocks noGrp="1"/>
          </p:cNvSpPr>
          <p:nvPr>
            <p:ph type="ftr" sz="quarter" idx="11"/>
          </p:nvPr>
        </p:nvSpPr>
        <p:spPr/>
        <p:txBody>
          <a:bodyPr/>
          <a:lstStyle>
            <a:lvl1pPr fontAlgn="base">
              <a:spcBef>
                <a:spcPct val="0"/>
              </a:spcBef>
              <a:spcAft>
                <a:spcPct val="0"/>
              </a:spcAft>
              <a:defRPr>
                <a:solidFill>
                  <a:srgbClr val="111D4E"/>
                </a:solidFill>
                <a:latin typeface="Arial" pitchFamily="34" charset="0"/>
                <a:cs typeface="Arial" pitchFamily="34" charset="0"/>
              </a:defRPr>
            </a:lvl1pPr>
          </a:lstStyle>
          <a:p>
            <a:pPr>
              <a:defRPr/>
            </a:pPr>
            <a:r>
              <a:rPr lang="de-DE"/>
              <a:t>Titel der Präsentation ODER des Vortragenden</a:t>
            </a:r>
            <a:endParaRPr lang="de-DE" dirty="0"/>
          </a:p>
        </p:txBody>
      </p:sp>
      <p:sp>
        <p:nvSpPr>
          <p:cNvPr id="10" name="Foliennummernplatzhalter 4"/>
          <p:cNvSpPr>
            <a:spLocks noGrp="1"/>
          </p:cNvSpPr>
          <p:nvPr>
            <p:ph type="sldNum" sz="quarter" idx="12"/>
          </p:nvPr>
        </p:nvSpPr>
        <p:spPr/>
        <p:txBody>
          <a:bodyPr/>
          <a:lstStyle>
            <a:lvl1pPr>
              <a:defRPr>
                <a:latin typeface="Arial" charset="0"/>
              </a:defRPr>
            </a:lvl1pPr>
          </a:lstStyle>
          <a:p>
            <a:fld id="{5082757B-8FAC-A54B-9B8F-C34158A92B03}" type="slidenum">
              <a:rPr lang="de-DE" altLang="de-DE"/>
              <a:pPr/>
              <a:t>‹Nr.›</a:t>
            </a:fld>
            <a:endParaRPr lang="de-DE" altLang="de-DE"/>
          </a:p>
        </p:txBody>
      </p:sp>
    </p:spTree>
    <p:extLst>
      <p:ext uri="{BB962C8B-B14F-4D97-AF65-F5344CB8AC3E}">
        <p14:creationId xmlns:p14="http://schemas.microsoft.com/office/powerpoint/2010/main" val="11984754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Inhaltsplatzhalter 2"/>
          <p:cNvSpPr>
            <a:spLocks noGrp="1"/>
          </p:cNvSpPr>
          <p:nvPr>
            <p:ph sz="half" idx="1"/>
          </p:nvPr>
        </p:nvSpPr>
        <p:spPr>
          <a:xfrm>
            <a:off x="628650" y="1341438"/>
            <a:ext cx="3886200" cy="4835525"/>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Inhaltsplatzhalter 3"/>
          <p:cNvSpPr>
            <a:spLocks noGrp="1"/>
          </p:cNvSpPr>
          <p:nvPr>
            <p:ph sz="half" idx="2"/>
          </p:nvPr>
        </p:nvSpPr>
        <p:spPr>
          <a:xfrm>
            <a:off x="4629150" y="1341438"/>
            <a:ext cx="3886200" cy="4835525"/>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5" name="Datumsplatzhalter 4"/>
          <p:cNvSpPr>
            <a:spLocks noGrp="1"/>
          </p:cNvSpPr>
          <p:nvPr>
            <p:ph type="dt" sz="half" idx="10"/>
          </p:nvPr>
        </p:nvSpPr>
        <p:spPr/>
        <p:txBody>
          <a:bodyPr/>
          <a:lstStyle>
            <a:lvl1pPr>
              <a:defRPr smtClean="0">
                <a:latin typeface="Arial" pitchFamily="34" charset="0"/>
              </a:defRPr>
            </a:lvl1pPr>
          </a:lstStyle>
          <a:p>
            <a:pPr>
              <a:defRPr/>
            </a:pPr>
            <a:r>
              <a:rPr lang="de-AT" altLang="de-DE"/>
              <a:t>Organisationseinheit</a:t>
            </a:r>
            <a:endParaRPr lang="de-DE" altLang="de-DE"/>
          </a:p>
        </p:txBody>
      </p:sp>
      <p:sp>
        <p:nvSpPr>
          <p:cNvPr id="6" name="Fußzeilenplatzhalter 5"/>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r>
              <a:rPr lang="de-DE"/>
              <a:t>Titel der Präsentation ODER des Vortragenden</a:t>
            </a:r>
          </a:p>
        </p:txBody>
      </p:sp>
      <p:sp>
        <p:nvSpPr>
          <p:cNvPr id="7" name="Foliennummernplatzhalter 6"/>
          <p:cNvSpPr>
            <a:spLocks noGrp="1"/>
          </p:cNvSpPr>
          <p:nvPr>
            <p:ph type="sldNum" sz="quarter" idx="12"/>
          </p:nvPr>
        </p:nvSpPr>
        <p:spPr/>
        <p:txBody>
          <a:bodyPr/>
          <a:lstStyle>
            <a:lvl1pPr>
              <a:defRPr>
                <a:latin typeface="Arial" charset="0"/>
              </a:defRPr>
            </a:lvl1pPr>
          </a:lstStyle>
          <a:p>
            <a:fld id="{7DAB2D3B-5EC6-4544-B389-DCBECA0E9DC3}" type="slidenum">
              <a:rPr lang="de-DE" altLang="de-DE"/>
              <a:pPr/>
              <a:t>‹Nr.›</a:t>
            </a:fld>
            <a:endParaRPr lang="de-DE" altLang="de-DE"/>
          </a:p>
        </p:txBody>
      </p:sp>
    </p:spTree>
    <p:extLst>
      <p:ext uri="{BB962C8B-B14F-4D97-AF65-F5344CB8AC3E}">
        <p14:creationId xmlns:p14="http://schemas.microsoft.com/office/powerpoint/2010/main" val="7089336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629841" y="365127"/>
            <a:ext cx="7886700" cy="976312"/>
          </a:xfrm>
        </p:spPr>
        <p:txBody>
          <a:bodyPr/>
          <a:lstStyle/>
          <a:p>
            <a:r>
              <a:rPr lang="de-DE"/>
              <a:t>Mastertitelformat bearbeiten</a:t>
            </a:r>
            <a:endParaRPr lang="de-DE" dirty="0"/>
          </a:p>
        </p:txBody>
      </p:sp>
      <p:sp>
        <p:nvSpPr>
          <p:cNvPr id="3" name="Textplatzhalter 2"/>
          <p:cNvSpPr>
            <a:spLocks noGrp="1"/>
          </p:cNvSpPr>
          <p:nvPr>
            <p:ph type="body" idx="1"/>
          </p:nvPr>
        </p:nvSpPr>
        <p:spPr>
          <a:xfrm>
            <a:off x="629842" y="1341439"/>
            <a:ext cx="3868340" cy="859320"/>
          </a:xfrm>
        </p:spPr>
        <p:txBody>
          <a:bodyPr/>
          <a:lstStyle>
            <a:lvl1pPr marL="0" indent="0">
              <a:lnSpc>
                <a:spcPct val="110000"/>
              </a:lnSpc>
              <a:buNone/>
              <a:defRPr sz="2400" b="0">
                <a:solidFill>
                  <a:schemeClr val="accent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p:cNvSpPr>
            <a:spLocks noGrp="1"/>
          </p:cNvSpPr>
          <p:nvPr>
            <p:ph sz="half" idx="2"/>
          </p:nvPr>
        </p:nvSpPr>
        <p:spPr>
          <a:xfrm>
            <a:off x="629842" y="2200759"/>
            <a:ext cx="3868340" cy="3988904"/>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5" name="Textplatzhalter 4"/>
          <p:cNvSpPr>
            <a:spLocks noGrp="1"/>
          </p:cNvSpPr>
          <p:nvPr>
            <p:ph type="body" sz="quarter" idx="3"/>
          </p:nvPr>
        </p:nvSpPr>
        <p:spPr>
          <a:xfrm>
            <a:off x="4629150" y="1341439"/>
            <a:ext cx="3887391" cy="859320"/>
          </a:xfrm>
        </p:spPr>
        <p:txBody>
          <a:bodyPr>
            <a:noAutofit/>
          </a:bodyPr>
          <a:lstStyle>
            <a:lvl1pPr marL="0" indent="0">
              <a:lnSpc>
                <a:spcPct val="110000"/>
              </a:lnSpc>
              <a:buNone/>
              <a:defRPr lang="de-DE" sz="2400" b="0" kern="1200" dirty="0">
                <a:solidFill>
                  <a:schemeClr val="accent2"/>
                </a:solidFill>
                <a:latin typeface="+mj-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p:cNvSpPr>
            <a:spLocks noGrp="1"/>
          </p:cNvSpPr>
          <p:nvPr>
            <p:ph sz="quarter" idx="4"/>
          </p:nvPr>
        </p:nvSpPr>
        <p:spPr>
          <a:xfrm>
            <a:off x="4629150" y="2200759"/>
            <a:ext cx="3887391" cy="3988904"/>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7" name="Datumsplatzhalter 6"/>
          <p:cNvSpPr>
            <a:spLocks noGrp="1"/>
          </p:cNvSpPr>
          <p:nvPr>
            <p:ph type="dt" sz="half" idx="10"/>
          </p:nvPr>
        </p:nvSpPr>
        <p:spPr/>
        <p:txBody>
          <a:bodyPr/>
          <a:lstStyle>
            <a:lvl1pPr>
              <a:defRPr smtClean="0">
                <a:latin typeface="Arial" pitchFamily="34" charset="0"/>
              </a:defRPr>
            </a:lvl1pPr>
          </a:lstStyle>
          <a:p>
            <a:pPr>
              <a:defRPr/>
            </a:pPr>
            <a:r>
              <a:rPr lang="de-AT" altLang="de-DE"/>
              <a:t>Organisationseinheit</a:t>
            </a:r>
            <a:endParaRPr lang="de-DE" altLang="de-DE"/>
          </a:p>
        </p:txBody>
      </p:sp>
      <p:sp>
        <p:nvSpPr>
          <p:cNvPr id="8" name="Fußzeilenplatzhalter 7"/>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r>
              <a:rPr lang="de-DE"/>
              <a:t>Titel der Präsentation ODER des Vortragenden</a:t>
            </a:r>
          </a:p>
        </p:txBody>
      </p:sp>
      <p:sp>
        <p:nvSpPr>
          <p:cNvPr id="9" name="Foliennummernplatzhalter 8"/>
          <p:cNvSpPr>
            <a:spLocks noGrp="1"/>
          </p:cNvSpPr>
          <p:nvPr>
            <p:ph type="sldNum" sz="quarter" idx="12"/>
          </p:nvPr>
        </p:nvSpPr>
        <p:spPr/>
        <p:txBody>
          <a:bodyPr/>
          <a:lstStyle>
            <a:lvl1pPr>
              <a:defRPr>
                <a:latin typeface="Arial" charset="0"/>
              </a:defRPr>
            </a:lvl1pPr>
          </a:lstStyle>
          <a:p>
            <a:fld id="{75FE6D60-17B7-5C4A-B17B-74438678E10A}" type="slidenum">
              <a:rPr lang="de-DE" altLang="de-DE"/>
              <a:pPr/>
              <a:t>‹Nr.›</a:t>
            </a:fld>
            <a:endParaRPr lang="de-DE" altLang="de-DE"/>
          </a:p>
        </p:txBody>
      </p:sp>
    </p:spTree>
    <p:extLst>
      <p:ext uri="{BB962C8B-B14F-4D97-AF65-F5344CB8AC3E}">
        <p14:creationId xmlns:p14="http://schemas.microsoft.com/office/powerpoint/2010/main" val="8085315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Infobox">
    <p:spTree>
      <p:nvGrpSpPr>
        <p:cNvPr id="1" name=""/>
        <p:cNvGrpSpPr/>
        <p:nvPr/>
      </p:nvGrpSpPr>
      <p:grpSpPr>
        <a:xfrm>
          <a:off x="0" y="0"/>
          <a:ext cx="0" cy="0"/>
          <a:chOff x="0" y="0"/>
          <a:chExt cx="0" cy="0"/>
        </a:xfrm>
      </p:grpSpPr>
      <p:sp>
        <p:nvSpPr>
          <p:cNvPr id="5" name="Rechteck 4"/>
          <p:cNvSpPr/>
          <p:nvPr userDrawn="1"/>
        </p:nvSpPr>
        <p:spPr>
          <a:xfrm>
            <a:off x="0" y="6308725"/>
            <a:ext cx="9144000" cy="5492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900">
                <a:solidFill>
                  <a:schemeClr val="tx1"/>
                </a:solidFill>
                <a:latin typeface="Arial" pitchFamily="34" charset="0"/>
                <a:cs typeface="Arial" pitchFamily="34" charset="0"/>
              </a:defRPr>
            </a:lvl1pPr>
            <a:lvl2pPr marL="742950" indent="-285750">
              <a:defRPr sz="900">
                <a:solidFill>
                  <a:schemeClr val="tx1"/>
                </a:solidFill>
                <a:latin typeface="Arial" pitchFamily="34" charset="0"/>
                <a:cs typeface="Arial" pitchFamily="34" charset="0"/>
              </a:defRPr>
            </a:lvl2pPr>
            <a:lvl3pPr marL="1143000" indent="-228600">
              <a:defRPr sz="900">
                <a:solidFill>
                  <a:schemeClr val="tx1"/>
                </a:solidFill>
                <a:latin typeface="Arial" pitchFamily="34" charset="0"/>
                <a:cs typeface="Arial" pitchFamily="34" charset="0"/>
              </a:defRPr>
            </a:lvl3pPr>
            <a:lvl4pPr marL="1600200" indent="-228600">
              <a:defRPr sz="900">
                <a:solidFill>
                  <a:schemeClr val="tx1"/>
                </a:solidFill>
                <a:latin typeface="Arial" pitchFamily="34" charset="0"/>
                <a:cs typeface="Arial" pitchFamily="34" charset="0"/>
              </a:defRPr>
            </a:lvl4pPr>
            <a:lvl5pPr marL="2057400" indent="-228600">
              <a:defRPr sz="9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9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9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9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900">
                <a:solidFill>
                  <a:schemeClr val="tx1"/>
                </a:solidFill>
                <a:latin typeface="Arial" pitchFamily="34" charset="0"/>
                <a:cs typeface="Arial" pitchFamily="34" charset="0"/>
              </a:defRPr>
            </a:lvl9pPr>
          </a:lstStyle>
          <a:p>
            <a:pPr algn="ctr" eaLnBrk="1" hangingPunct="1">
              <a:defRPr/>
            </a:pPr>
            <a:endParaRPr lang="de-DE" altLang="de-DE" sz="1800">
              <a:solidFill>
                <a:srgbClr val="FFFFFF"/>
              </a:solidFill>
              <a:latin typeface="Lucida Sans" pitchFamily="34" charset="0"/>
            </a:endParaRPr>
          </a:p>
        </p:txBody>
      </p:sp>
      <p:pic>
        <p:nvPicPr>
          <p:cNvPr id="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17488" y="6391275"/>
            <a:ext cx="1554162"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Bildplatzhalter 10"/>
          <p:cNvSpPr>
            <a:spLocks noGrp="1"/>
          </p:cNvSpPr>
          <p:nvPr>
            <p:ph type="pic" sz="quarter" idx="14"/>
          </p:nvPr>
        </p:nvSpPr>
        <p:spPr>
          <a:xfrm>
            <a:off x="0" y="0"/>
            <a:ext cx="9144000" cy="6308725"/>
          </a:xfrm>
        </p:spPr>
        <p:txBody>
          <a:bodyPr rtlCol="0">
            <a:normAutofit/>
          </a:bodyPr>
          <a:lstStyle/>
          <a:p>
            <a:pPr lvl="0"/>
            <a:r>
              <a:rPr lang="de-DE" noProof="0"/>
              <a:t>Bild auf Platzhalter ziehen oder durch Klicken auf Symbol hinzufügen</a:t>
            </a:r>
            <a:endParaRPr lang="en-GB" noProof="0" dirty="0"/>
          </a:p>
        </p:txBody>
      </p:sp>
      <p:sp>
        <p:nvSpPr>
          <p:cNvPr id="2" name="Titel 1"/>
          <p:cNvSpPr>
            <a:spLocks noGrp="1"/>
          </p:cNvSpPr>
          <p:nvPr>
            <p:ph type="title"/>
          </p:nvPr>
        </p:nvSpPr>
        <p:spPr>
          <a:xfrm>
            <a:off x="4643438" y="457464"/>
            <a:ext cx="3870325" cy="5656064"/>
          </a:xfrm>
          <a:prstGeom prst="round2DiagRect">
            <a:avLst>
              <a:gd name="adj1" fmla="val 6468"/>
              <a:gd name="adj2" fmla="val 0"/>
            </a:avLst>
          </a:prstGeom>
          <a:solidFill>
            <a:schemeClr val="accent3">
              <a:lumMod val="20000"/>
              <a:lumOff val="80000"/>
            </a:schemeClr>
          </a:solidFill>
        </p:spPr>
        <p:txBody>
          <a:bodyPr lIns="108000">
            <a:normAutofit/>
          </a:bodyPr>
          <a:lstStyle>
            <a:lvl1pPr>
              <a:lnSpc>
                <a:spcPct val="100000"/>
              </a:lnSpc>
              <a:spcBef>
                <a:spcPts val="600"/>
              </a:spcBef>
              <a:defRPr sz="2400"/>
            </a:lvl1pPr>
          </a:lstStyle>
          <a:p>
            <a:r>
              <a:rPr lang="de-DE"/>
              <a:t>Mastertitelformat bearbeiten</a:t>
            </a:r>
            <a:endParaRPr lang="de-DE" dirty="0"/>
          </a:p>
        </p:txBody>
      </p:sp>
      <p:sp>
        <p:nvSpPr>
          <p:cNvPr id="8" name="Inhaltsplatzhalter 7"/>
          <p:cNvSpPr>
            <a:spLocks noGrp="1"/>
          </p:cNvSpPr>
          <p:nvPr>
            <p:ph sz="quarter" idx="13"/>
          </p:nvPr>
        </p:nvSpPr>
        <p:spPr>
          <a:xfrm>
            <a:off x="4839571" y="1438620"/>
            <a:ext cx="3586339" cy="4509743"/>
          </a:xfrm>
        </p:spPr>
        <p:txBody>
          <a:bodyPr>
            <a:normAutofit/>
          </a:bodyPr>
          <a:lstStyle>
            <a:lvl1pPr>
              <a:defRPr sz="1600"/>
            </a:lvl1pPr>
            <a:lvl2pPr>
              <a:defRPr sz="1600"/>
            </a:lvl2pPr>
            <a:lvl3pPr>
              <a:defRPr sz="1600"/>
            </a:lvl3pPr>
            <a:lvl4pPr>
              <a:defRPr sz="1600"/>
            </a:lvl4pPr>
            <a:lvl5pPr>
              <a:defRPr sz="16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7" name="Fußzeilenplatzhalter 4"/>
          <p:cNvSpPr>
            <a:spLocks noGrp="1"/>
          </p:cNvSpPr>
          <p:nvPr>
            <p:ph type="ftr" sz="quarter" idx="15"/>
          </p:nvPr>
        </p:nvSpPr>
        <p:spPr/>
        <p:txBody>
          <a:bodyPr/>
          <a:lstStyle>
            <a:lvl1pPr algn="l" fontAlgn="base">
              <a:spcBef>
                <a:spcPct val="0"/>
              </a:spcBef>
              <a:spcAft>
                <a:spcPct val="0"/>
              </a:spcAft>
              <a:defRPr sz="800">
                <a:solidFill>
                  <a:prstClr val="white"/>
                </a:solidFill>
                <a:latin typeface="Arial" pitchFamily="34" charset="0"/>
                <a:cs typeface="Arial" pitchFamily="34" charset="0"/>
              </a:defRPr>
            </a:lvl1pPr>
          </a:lstStyle>
          <a:p>
            <a:pPr>
              <a:defRPr/>
            </a:pPr>
            <a:r>
              <a:rPr lang="de-DE"/>
              <a:t>Titel der Präsentation ODER des Vortragenden</a:t>
            </a:r>
            <a:endParaRPr lang="de-DE" dirty="0"/>
          </a:p>
        </p:txBody>
      </p:sp>
      <p:sp>
        <p:nvSpPr>
          <p:cNvPr id="9" name="Datumsplatzhalter 3"/>
          <p:cNvSpPr>
            <a:spLocks noGrp="1"/>
          </p:cNvSpPr>
          <p:nvPr>
            <p:ph type="dt" sz="half" idx="16"/>
          </p:nvPr>
        </p:nvSpPr>
        <p:spPr/>
        <p:txBody>
          <a:bodyPr/>
          <a:lstStyle>
            <a:lvl1pPr>
              <a:defRPr smtClean="0">
                <a:latin typeface="Arial" pitchFamily="34" charset="0"/>
              </a:defRPr>
            </a:lvl1pPr>
          </a:lstStyle>
          <a:p>
            <a:pPr>
              <a:defRPr/>
            </a:pPr>
            <a:r>
              <a:rPr lang="de-AT" altLang="de-DE"/>
              <a:t>Organisationseinheit</a:t>
            </a:r>
            <a:endParaRPr lang="de-DE" altLang="de-DE"/>
          </a:p>
        </p:txBody>
      </p:sp>
      <p:sp>
        <p:nvSpPr>
          <p:cNvPr id="10" name="Foliennummernplatzhalter 5"/>
          <p:cNvSpPr>
            <a:spLocks noGrp="1"/>
          </p:cNvSpPr>
          <p:nvPr>
            <p:ph type="sldNum" sz="quarter" idx="17"/>
          </p:nvPr>
        </p:nvSpPr>
        <p:spPr/>
        <p:txBody>
          <a:bodyPr/>
          <a:lstStyle>
            <a:lvl1pPr>
              <a:defRPr>
                <a:latin typeface="Arial" charset="0"/>
              </a:defRPr>
            </a:lvl1pPr>
          </a:lstStyle>
          <a:p>
            <a:fld id="{A05727AC-009E-934C-9DD8-BB30B0A899CF}" type="slidenum">
              <a:rPr lang="de-DE" altLang="de-DE"/>
              <a:pPr/>
              <a:t>‹Nr.›</a:t>
            </a:fld>
            <a:endParaRPr lang="de-DE" altLang="de-DE"/>
          </a:p>
        </p:txBody>
      </p:sp>
    </p:spTree>
    <p:extLst>
      <p:ext uri="{BB962C8B-B14F-4D97-AF65-F5344CB8AC3E}">
        <p14:creationId xmlns:p14="http://schemas.microsoft.com/office/powerpoint/2010/main" val="18611128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el, Inhalt und Infobox">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endParaRPr lang="de-DE" dirty="0"/>
          </a:p>
        </p:txBody>
      </p:sp>
      <p:sp>
        <p:nvSpPr>
          <p:cNvPr id="8" name="Inhaltsplatzhalter 7"/>
          <p:cNvSpPr>
            <a:spLocks noGrp="1"/>
          </p:cNvSpPr>
          <p:nvPr>
            <p:ph sz="quarter" idx="13"/>
          </p:nvPr>
        </p:nvSpPr>
        <p:spPr>
          <a:xfrm>
            <a:off x="603250" y="1341437"/>
            <a:ext cx="3968750" cy="49672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dirty="0"/>
          </a:p>
        </p:txBody>
      </p:sp>
      <p:sp>
        <p:nvSpPr>
          <p:cNvPr id="7" name="Inhaltsplatzhalter 6"/>
          <p:cNvSpPr>
            <a:spLocks noGrp="1" noChangeAspect="1"/>
          </p:cNvSpPr>
          <p:nvPr>
            <p:ph sz="quarter" idx="14"/>
          </p:nvPr>
        </p:nvSpPr>
        <p:spPr>
          <a:xfrm>
            <a:off x="4848225" y="1341438"/>
            <a:ext cx="3667125" cy="4853804"/>
          </a:xfrm>
          <a:prstGeom prst="round2DiagRect">
            <a:avLst>
              <a:gd name="adj1" fmla="val 8954"/>
              <a:gd name="adj2" fmla="val 0"/>
            </a:avLst>
          </a:prstGeom>
          <a:solidFill>
            <a:schemeClr val="accent3">
              <a:lumMod val="20000"/>
              <a:lumOff val="80000"/>
            </a:schemeClr>
          </a:solidFill>
        </p:spPr>
        <p:txBody>
          <a:bodyPr lIns="108000" tIns="72000" bIns="72000">
            <a:noAutofit/>
          </a:bodyPr>
          <a:lstStyle>
            <a:lvl1pPr>
              <a:defRPr sz="1600"/>
            </a:lvl1pPr>
            <a:lvl2pPr>
              <a:defRPr sz="1600"/>
            </a:lvl2pPr>
            <a:lvl3pPr>
              <a:defRPr sz="1600"/>
            </a:lvl3pPr>
            <a:lvl4pPr>
              <a:defRPr sz="1600"/>
            </a:lvl4pPr>
            <a:lvl5pPr>
              <a:defRPr sz="16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dirty="0"/>
          </a:p>
        </p:txBody>
      </p:sp>
      <p:sp>
        <p:nvSpPr>
          <p:cNvPr id="5" name="Datumsplatzhalter 3"/>
          <p:cNvSpPr>
            <a:spLocks noGrp="1"/>
          </p:cNvSpPr>
          <p:nvPr>
            <p:ph type="dt" sz="half" idx="15"/>
          </p:nvPr>
        </p:nvSpPr>
        <p:spPr/>
        <p:txBody>
          <a:bodyPr/>
          <a:lstStyle>
            <a:lvl1pPr>
              <a:defRPr smtClean="0">
                <a:latin typeface="Arial" pitchFamily="34" charset="0"/>
              </a:defRPr>
            </a:lvl1pPr>
          </a:lstStyle>
          <a:p>
            <a:pPr>
              <a:defRPr/>
            </a:pPr>
            <a:r>
              <a:rPr lang="de-AT" altLang="de-DE"/>
              <a:t>Organisationseinheit</a:t>
            </a:r>
            <a:endParaRPr lang="de-DE" altLang="de-DE"/>
          </a:p>
        </p:txBody>
      </p:sp>
      <p:sp>
        <p:nvSpPr>
          <p:cNvPr id="6" name="Fußzeilenplatzhalter 4"/>
          <p:cNvSpPr>
            <a:spLocks noGrp="1"/>
          </p:cNvSpPr>
          <p:nvPr>
            <p:ph type="ftr" sz="quarter" idx="16"/>
          </p:nvPr>
        </p:nvSpPr>
        <p:spPr>
          <a:xfrm>
            <a:off x="4779963" y="6365875"/>
            <a:ext cx="3636962" cy="225425"/>
          </a:xfrm>
        </p:spPr>
        <p:txBody>
          <a:bodyPr anchor="t"/>
          <a:lstStyle>
            <a:lvl1pPr algn="l" fontAlgn="base">
              <a:spcBef>
                <a:spcPct val="0"/>
              </a:spcBef>
              <a:spcAft>
                <a:spcPct val="0"/>
              </a:spcAft>
              <a:defRPr>
                <a:latin typeface="Arial" pitchFamily="34" charset="0"/>
                <a:cs typeface="Arial" pitchFamily="34" charset="0"/>
              </a:defRPr>
            </a:lvl1pPr>
          </a:lstStyle>
          <a:p>
            <a:pPr>
              <a:defRPr/>
            </a:pPr>
            <a:r>
              <a:rPr lang="de-DE"/>
              <a:t>Titel der Präsentation ODER des Vortragenden</a:t>
            </a:r>
          </a:p>
        </p:txBody>
      </p:sp>
      <p:sp>
        <p:nvSpPr>
          <p:cNvPr id="9" name="Foliennummernplatzhalter 5"/>
          <p:cNvSpPr>
            <a:spLocks noGrp="1"/>
          </p:cNvSpPr>
          <p:nvPr>
            <p:ph type="sldNum" sz="quarter" idx="17"/>
          </p:nvPr>
        </p:nvSpPr>
        <p:spPr/>
        <p:txBody>
          <a:bodyPr/>
          <a:lstStyle>
            <a:lvl1pPr>
              <a:defRPr>
                <a:latin typeface="Arial" charset="0"/>
              </a:defRPr>
            </a:lvl1pPr>
          </a:lstStyle>
          <a:p>
            <a:fld id="{BD44819A-6C52-8D4B-A130-DA25BFBB8B0E}" type="slidenum">
              <a:rPr lang="de-DE" altLang="de-DE"/>
              <a:pPr/>
              <a:t>‹Nr.›</a:t>
            </a:fld>
            <a:endParaRPr lang="de-DE" altLang="de-DE"/>
          </a:p>
        </p:txBody>
      </p:sp>
    </p:spTree>
    <p:extLst>
      <p:ext uri="{BB962C8B-B14F-4D97-AF65-F5344CB8AC3E}">
        <p14:creationId xmlns:p14="http://schemas.microsoft.com/office/powerpoint/2010/main" val="16242169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el, Inhalt und Bild abgerunde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endParaRPr lang="de-DE" dirty="0"/>
          </a:p>
        </p:txBody>
      </p:sp>
      <p:sp>
        <p:nvSpPr>
          <p:cNvPr id="8" name="Inhaltsplatzhalter 7"/>
          <p:cNvSpPr>
            <a:spLocks noGrp="1"/>
          </p:cNvSpPr>
          <p:nvPr>
            <p:ph sz="quarter" idx="13"/>
          </p:nvPr>
        </p:nvSpPr>
        <p:spPr>
          <a:xfrm>
            <a:off x="603250" y="1341437"/>
            <a:ext cx="7912100" cy="49672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4" name="Datumsplatzhalter 3"/>
          <p:cNvSpPr>
            <a:spLocks noGrp="1"/>
          </p:cNvSpPr>
          <p:nvPr>
            <p:ph type="dt" sz="half" idx="14"/>
          </p:nvPr>
        </p:nvSpPr>
        <p:spPr/>
        <p:txBody>
          <a:bodyPr/>
          <a:lstStyle>
            <a:lvl1pPr>
              <a:defRPr smtClean="0">
                <a:latin typeface="Arial" pitchFamily="34" charset="0"/>
              </a:defRPr>
            </a:lvl1pPr>
          </a:lstStyle>
          <a:p>
            <a:pPr>
              <a:defRPr/>
            </a:pPr>
            <a:r>
              <a:rPr lang="de-AT" altLang="de-DE"/>
              <a:t>Organisationseinheit</a:t>
            </a:r>
            <a:endParaRPr lang="de-DE" altLang="de-DE"/>
          </a:p>
        </p:txBody>
      </p:sp>
      <p:sp>
        <p:nvSpPr>
          <p:cNvPr id="5" name="Fußzeilenplatzhalter 4"/>
          <p:cNvSpPr>
            <a:spLocks noGrp="1"/>
          </p:cNvSpPr>
          <p:nvPr>
            <p:ph type="ftr" sz="quarter" idx="15"/>
          </p:nvPr>
        </p:nvSpPr>
        <p:spPr>
          <a:xfrm>
            <a:off x="4779963" y="6365875"/>
            <a:ext cx="3636962" cy="225425"/>
          </a:xfrm>
        </p:spPr>
        <p:txBody>
          <a:bodyPr anchor="t"/>
          <a:lstStyle>
            <a:lvl1pPr algn="l" fontAlgn="base">
              <a:spcBef>
                <a:spcPct val="0"/>
              </a:spcBef>
              <a:spcAft>
                <a:spcPct val="0"/>
              </a:spcAft>
              <a:defRPr>
                <a:latin typeface="Arial" pitchFamily="34" charset="0"/>
                <a:cs typeface="Arial" pitchFamily="34" charset="0"/>
              </a:defRPr>
            </a:lvl1pPr>
          </a:lstStyle>
          <a:p>
            <a:pPr>
              <a:defRPr/>
            </a:pPr>
            <a:r>
              <a:rPr lang="de-DE"/>
              <a:t>Titel der Präsentation ODER des Vortragenden</a:t>
            </a:r>
          </a:p>
        </p:txBody>
      </p:sp>
      <p:sp>
        <p:nvSpPr>
          <p:cNvPr id="6" name="Foliennummernplatzhalter 5"/>
          <p:cNvSpPr>
            <a:spLocks noGrp="1"/>
          </p:cNvSpPr>
          <p:nvPr>
            <p:ph type="sldNum" sz="quarter" idx="16"/>
          </p:nvPr>
        </p:nvSpPr>
        <p:spPr/>
        <p:txBody>
          <a:bodyPr/>
          <a:lstStyle>
            <a:lvl1pPr>
              <a:defRPr>
                <a:latin typeface="Arial" charset="0"/>
              </a:defRPr>
            </a:lvl1pPr>
          </a:lstStyle>
          <a:p>
            <a:fld id="{7E126FDB-7D35-7846-9AAA-C342FE741855}" type="slidenum">
              <a:rPr lang="de-DE" altLang="de-DE"/>
              <a:pPr/>
              <a:t>‹Nr.›</a:t>
            </a:fld>
            <a:endParaRPr lang="de-DE" altLang="de-DE"/>
          </a:p>
        </p:txBody>
      </p:sp>
    </p:spTree>
    <p:extLst>
      <p:ext uri="{BB962C8B-B14F-4D97-AF65-F5344CB8AC3E}">
        <p14:creationId xmlns:p14="http://schemas.microsoft.com/office/powerpoint/2010/main" val="15494567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Datumsplatzhalter 2"/>
          <p:cNvSpPr>
            <a:spLocks noGrp="1"/>
          </p:cNvSpPr>
          <p:nvPr>
            <p:ph type="dt" sz="half" idx="10"/>
          </p:nvPr>
        </p:nvSpPr>
        <p:spPr/>
        <p:txBody>
          <a:bodyPr/>
          <a:lstStyle>
            <a:lvl1pPr>
              <a:defRPr smtClean="0">
                <a:latin typeface="Arial" pitchFamily="34" charset="0"/>
              </a:defRPr>
            </a:lvl1pPr>
          </a:lstStyle>
          <a:p>
            <a:pPr>
              <a:defRPr/>
            </a:pPr>
            <a:r>
              <a:rPr lang="de-AT" altLang="de-DE"/>
              <a:t>Organisationseinheit</a:t>
            </a:r>
            <a:endParaRPr lang="de-DE" altLang="de-DE"/>
          </a:p>
        </p:txBody>
      </p:sp>
      <p:sp>
        <p:nvSpPr>
          <p:cNvPr id="4" name="Fußzeilenplatzhalter 3"/>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r>
              <a:rPr lang="de-DE"/>
              <a:t>Titel der Präsentation ODER des Vortragenden</a:t>
            </a:r>
          </a:p>
        </p:txBody>
      </p:sp>
      <p:sp>
        <p:nvSpPr>
          <p:cNvPr id="5" name="Foliennummernplatzhalter 4"/>
          <p:cNvSpPr>
            <a:spLocks noGrp="1"/>
          </p:cNvSpPr>
          <p:nvPr>
            <p:ph type="sldNum" sz="quarter" idx="12"/>
          </p:nvPr>
        </p:nvSpPr>
        <p:spPr/>
        <p:txBody>
          <a:bodyPr/>
          <a:lstStyle>
            <a:lvl1pPr>
              <a:defRPr>
                <a:latin typeface="Arial" charset="0"/>
              </a:defRPr>
            </a:lvl1pPr>
          </a:lstStyle>
          <a:p>
            <a:fld id="{4241AA59-0BBC-DA46-A468-FCEA83D43D92}" type="slidenum">
              <a:rPr lang="de-DE" altLang="de-DE"/>
              <a:pPr/>
              <a:t>‹Nr.›</a:t>
            </a:fld>
            <a:endParaRPr lang="de-DE" altLang="de-DE"/>
          </a:p>
        </p:txBody>
      </p:sp>
    </p:spTree>
    <p:extLst>
      <p:ext uri="{BB962C8B-B14F-4D97-AF65-F5344CB8AC3E}">
        <p14:creationId xmlns:p14="http://schemas.microsoft.com/office/powerpoint/2010/main" val="13329945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lvl1pPr>
              <a:defRPr smtClean="0">
                <a:latin typeface="Arial" pitchFamily="34" charset="0"/>
              </a:defRPr>
            </a:lvl1pPr>
          </a:lstStyle>
          <a:p>
            <a:pPr>
              <a:defRPr/>
            </a:pPr>
            <a:r>
              <a:rPr lang="de-AT" altLang="de-DE"/>
              <a:t>Organisationseinheit</a:t>
            </a:r>
            <a:endParaRPr lang="de-DE" altLang="de-DE"/>
          </a:p>
        </p:txBody>
      </p:sp>
      <p:sp>
        <p:nvSpPr>
          <p:cNvPr id="3" name="Fußzeilenplatzhalter 2"/>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r>
              <a:rPr lang="de-DE"/>
              <a:t>Titel der Präsentation ODER des Vortragenden</a:t>
            </a:r>
          </a:p>
        </p:txBody>
      </p:sp>
      <p:sp>
        <p:nvSpPr>
          <p:cNvPr id="4" name="Foliennummernplatzhalter 3"/>
          <p:cNvSpPr>
            <a:spLocks noGrp="1"/>
          </p:cNvSpPr>
          <p:nvPr>
            <p:ph type="sldNum" sz="quarter" idx="12"/>
          </p:nvPr>
        </p:nvSpPr>
        <p:spPr/>
        <p:txBody>
          <a:bodyPr/>
          <a:lstStyle>
            <a:lvl1pPr>
              <a:defRPr>
                <a:latin typeface="Arial" charset="0"/>
              </a:defRPr>
            </a:lvl1pPr>
          </a:lstStyle>
          <a:p>
            <a:fld id="{413BEE49-5CB1-934E-BB71-07AF7283D6C2}" type="slidenum">
              <a:rPr lang="de-DE" altLang="de-DE"/>
              <a:pPr/>
              <a:t>‹Nr.›</a:t>
            </a:fld>
            <a:endParaRPr lang="de-DE" altLang="de-DE"/>
          </a:p>
        </p:txBody>
      </p:sp>
    </p:spTree>
    <p:extLst>
      <p:ext uri="{BB962C8B-B14F-4D97-AF65-F5344CB8AC3E}">
        <p14:creationId xmlns:p14="http://schemas.microsoft.com/office/powerpoint/2010/main" val="10903324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endParaRPr lang="de-DE" dirty="0"/>
          </a:p>
        </p:txBody>
      </p:sp>
      <p:sp>
        <p:nvSpPr>
          <p:cNvPr id="8" name="Inhaltsplatzhalter 7"/>
          <p:cNvSpPr>
            <a:spLocks noGrp="1"/>
          </p:cNvSpPr>
          <p:nvPr>
            <p:ph sz="quarter" idx="13"/>
          </p:nvPr>
        </p:nvSpPr>
        <p:spPr>
          <a:xfrm>
            <a:off x="603250" y="1341437"/>
            <a:ext cx="7912100" cy="49672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4" name="Datumsplatzhalter 3"/>
          <p:cNvSpPr>
            <a:spLocks noGrp="1"/>
          </p:cNvSpPr>
          <p:nvPr>
            <p:ph type="dt" sz="half" idx="14"/>
          </p:nvPr>
        </p:nvSpPr>
        <p:spPr/>
        <p:txBody>
          <a:bodyPr/>
          <a:lstStyle>
            <a:lvl1pPr>
              <a:defRPr smtClean="0">
                <a:latin typeface="Arial" pitchFamily="34" charset="0"/>
              </a:defRPr>
            </a:lvl1pPr>
          </a:lstStyle>
          <a:p>
            <a:pPr>
              <a:defRPr/>
            </a:pPr>
            <a:r>
              <a:rPr lang="de-AT" altLang="de-DE"/>
              <a:t>Organisationseinheit</a:t>
            </a:r>
            <a:endParaRPr lang="de-DE" altLang="de-DE"/>
          </a:p>
        </p:txBody>
      </p:sp>
      <p:sp>
        <p:nvSpPr>
          <p:cNvPr id="5" name="Fußzeilenplatzhalter 4"/>
          <p:cNvSpPr>
            <a:spLocks noGrp="1"/>
          </p:cNvSpPr>
          <p:nvPr>
            <p:ph type="ftr" sz="quarter" idx="15"/>
          </p:nvPr>
        </p:nvSpPr>
        <p:spPr>
          <a:xfrm>
            <a:off x="4779963" y="6365875"/>
            <a:ext cx="3636962" cy="225425"/>
          </a:xfrm>
        </p:spPr>
        <p:txBody>
          <a:bodyPr anchor="t"/>
          <a:lstStyle>
            <a:lvl1pPr algn="l" fontAlgn="base">
              <a:spcBef>
                <a:spcPct val="0"/>
              </a:spcBef>
              <a:spcAft>
                <a:spcPct val="0"/>
              </a:spcAft>
              <a:defRPr>
                <a:latin typeface="Arial" pitchFamily="34" charset="0"/>
                <a:cs typeface="Arial" pitchFamily="34" charset="0"/>
              </a:defRPr>
            </a:lvl1pPr>
          </a:lstStyle>
          <a:p>
            <a:pPr>
              <a:defRPr/>
            </a:pPr>
            <a:r>
              <a:rPr lang="de-DE"/>
              <a:t>Titel der Präsentation ODER des Vortragenden</a:t>
            </a:r>
          </a:p>
        </p:txBody>
      </p:sp>
      <p:sp>
        <p:nvSpPr>
          <p:cNvPr id="6" name="Foliennummernplatzhalter 5"/>
          <p:cNvSpPr>
            <a:spLocks noGrp="1"/>
          </p:cNvSpPr>
          <p:nvPr>
            <p:ph type="sldNum" sz="quarter" idx="16"/>
          </p:nvPr>
        </p:nvSpPr>
        <p:spPr/>
        <p:txBody>
          <a:bodyPr/>
          <a:lstStyle>
            <a:lvl1pPr>
              <a:defRPr>
                <a:latin typeface="Arial" charset="0"/>
              </a:defRPr>
            </a:lvl1pPr>
          </a:lstStyle>
          <a:p>
            <a:fld id="{FA657C98-E575-3049-8C1F-650CB27CFD1E}" type="slidenum">
              <a:rPr lang="de-DE" altLang="de-DE"/>
              <a:pPr/>
              <a:t>‹Nr.›</a:t>
            </a:fld>
            <a:endParaRPr lang="de-DE" altLang="de-DE"/>
          </a:p>
        </p:txBody>
      </p:sp>
    </p:spTree>
    <p:extLst>
      <p:ext uri="{BB962C8B-B14F-4D97-AF65-F5344CB8AC3E}">
        <p14:creationId xmlns:p14="http://schemas.microsoft.com/office/powerpoint/2010/main" val="15281999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folie Weiß">
    <p:spTree>
      <p:nvGrpSpPr>
        <p:cNvPr id="1" name=""/>
        <p:cNvGrpSpPr/>
        <p:nvPr/>
      </p:nvGrpSpPr>
      <p:grpSpPr>
        <a:xfrm>
          <a:off x="0" y="0"/>
          <a:ext cx="0" cy="0"/>
          <a:chOff x="0" y="0"/>
          <a:chExt cx="0" cy="0"/>
        </a:xfrm>
      </p:grpSpPr>
      <p:sp>
        <p:nvSpPr>
          <p:cNvPr id="8" name="Titel 1"/>
          <p:cNvSpPr>
            <a:spLocks noGrp="1"/>
          </p:cNvSpPr>
          <p:nvPr>
            <p:ph type="ctrTitle"/>
          </p:nvPr>
        </p:nvSpPr>
        <p:spPr>
          <a:xfrm>
            <a:off x="539086" y="1345093"/>
            <a:ext cx="7975073" cy="2387600"/>
          </a:xfrm>
        </p:spPr>
        <p:txBody>
          <a:bodyPr anchor="b"/>
          <a:lstStyle>
            <a:lvl1pPr algn="l">
              <a:defRPr sz="6000">
                <a:solidFill>
                  <a:schemeClr val="accent1"/>
                </a:solidFill>
                <a:latin typeface="+mj-lt"/>
              </a:defRPr>
            </a:lvl1pPr>
          </a:lstStyle>
          <a:p>
            <a:r>
              <a:rPr lang="de-DE"/>
              <a:t>Mastertitelformat bearbeiten</a:t>
            </a:r>
            <a:endParaRPr lang="de-DE" dirty="0"/>
          </a:p>
        </p:txBody>
      </p:sp>
      <p:sp>
        <p:nvSpPr>
          <p:cNvPr id="9" name="Untertitel 2"/>
          <p:cNvSpPr>
            <a:spLocks noGrp="1"/>
          </p:cNvSpPr>
          <p:nvPr>
            <p:ph type="subTitle" idx="1"/>
          </p:nvPr>
        </p:nvSpPr>
        <p:spPr>
          <a:xfrm>
            <a:off x="539086" y="3824768"/>
            <a:ext cx="7975073" cy="1655762"/>
          </a:xfrm>
        </p:spPr>
        <p:txBody>
          <a:bodyPr/>
          <a:lstStyle>
            <a:lvl1pPr marL="0" indent="0" algn="l">
              <a:buNone/>
              <a:defRPr sz="2400">
                <a:solidFill>
                  <a:schemeClr val="accent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DE" dirty="0"/>
          </a:p>
        </p:txBody>
      </p:sp>
      <p:sp>
        <p:nvSpPr>
          <p:cNvPr id="4" name="Datumsplatzhalter 2"/>
          <p:cNvSpPr>
            <a:spLocks noGrp="1"/>
          </p:cNvSpPr>
          <p:nvPr>
            <p:ph type="dt" sz="half" idx="10"/>
          </p:nvPr>
        </p:nvSpPr>
        <p:spPr/>
        <p:txBody>
          <a:bodyPr/>
          <a:lstStyle>
            <a:lvl1pPr>
              <a:defRPr smtClean="0">
                <a:latin typeface="Arial" pitchFamily="34" charset="0"/>
              </a:defRPr>
            </a:lvl1pPr>
          </a:lstStyle>
          <a:p>
            <a:pPr>
              <a:defRPr/>
            </a:pPr>
            <a:r>
              <a:rPr lang="de-AT" altLang="de-DE"/>
              <a:t>Organisationseinheit</a:t>
            </a:r>
            <a:endParaRPr lang="de-DE" altLang="de-DE"/>
          </a:p>
        </p:txBody>
      </p:sp>
      <p:sp>
        <p:nvSpPr>
          <p:cNvPr id="5" name="Fußzeilenplatzhalter 3"/>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r>
              <a:rPr lang="de-DE"/>
              <a:t>Titel der Präsentation ODER des Vortragenden</a:t>
            </a:r>
          </a:p>
        </p:txBody>
      </p:sp>
      <p:sp>
        <p:nvSpPr>
          <p:cNvPr id="6" name="Foliennummernplatzhalter 4"/>
          <p:cNvSpPr>
            <a:spLocks noGrp="1"/>
          </p:cNvSpPr>
          <p:nvPr>
            <p:ph type="sldNum" sz="quarter" idx="12"/>
          </p:nvPr>
        </p:nvSpPr>
        <p:spPr/>
        <p:txBody>
          <a:bodyPr/>
          <a:lstStyle>
            <a:lvl1pPr>
              <a:defRPr>
                <a:solidFill>
                  <a:srgbClr val="111D4E"/>
                </a:solidFill>
                <a:latin typeface="Arial" charset="0"/>
              </a:defRPr>
            </a:lvl1pPr>
          </a:lstStyle>
          <a:p>
            <a:fld id="{CC84603A-6FC7-8D49-9BE4-894F6EC648F2}" type="slidenum">
              <a:rPr lang="de-DE" altLang="de-DE"/>
              <a:pPr/>
              <a:t>‹Nr.›</a:t>
            </a:fld>
            <a:endParaRPr lang="de-DE" altLang="de-DE"/>
          </a:p>
        </p:txBody>
      </p:sp>
    </p:spTree>
    <p:extLst>
      <p:ext uri="{BB962C8B-B14F-4D97-AF65-F5344CB8AC3E}">
        <p14:creationId xmlns:p14="http://schemas.microsoft.com/office/powerpoint/2010/main" val="5516205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el, Sub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628650" y="365125"/>
            <a:ext cx="7886700" cy="972000"/>
          </a:xfrm>
        </p:spPr>
        <p:txBody>
          <a:bodyPr/>
          <a:lstStyle/>
          <a:p>
            <a:r>
              <a:rPr lang="de-DE"/>
              <a:t>Mastertitelformat bearbeiten</a:t>
            </a:r>
            <a:endParaRPr lang="de-DE" dirty="0"/>
          </a:p>
        </p:txBody>
      </p:sp>
      <p:sp>
        <p:nvSpPr>
          <p:cNvPr id="3" name="Inhaltsplatzhalter 2"/>
          <p:cNvSpPr>
            <a:spLocks noGrp="1"/>
          </p:cNvSpPr>
          <p:nvPr>
            <p:ph idx="1"/>
          </p:nvPr>
        </p:nvSpPr>
        <p:spPr>
          <a:xfrm>
            <a:off x="628650" y="2014538"/>
            <a:ext cx="7886700" cy="4162425"/>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8" name="Textplatzhalter 7"/>
          <p:cNvSpPr>
            <a:spLocks noGrp="1"/>
          </p:cNvSpPr>
          <p:nvPr>
            <p:ph type="body" sz="quarter" idx="13"/>
          </p:nvPr>
        </p:nvSpPr>
        <p:spPr>
          <a:xfrm>
            <a:off x="628650" y="1341438"/>
            <a:ext cx="7886700" cy="630237"/>
          </a:xfrm>
        </p:spPr>
        <p:txBody>
          <a:bodyPr tIns="0" rIns="0" bIns="0">
            <a:normAutofit/>
          </a:bodyPr>
          <a:lstStyle>
            <a:lvl1pPr marL="0" indent="0">
              <a:spcBef>
                <a:spcPts val="0"/>
              </a:spcBef>
              <a:buNone/>
              <a:defRPr sz="2400">
                <a:solidFill>
                  <a:schemeClr val="accent2"/>
                </a:solidFill>
                <a:latin typeface="+mj-lt"/>
              </a:defRPr>
            </a:lvl1pPr>
          </a:lstStyle>
          <a:p>
            <a:pPr lvl="0"/>
            <a:r>
              <a:rPr lang="de-DE"/>
              <a:t>Mastertextformat bearbeiten</a:t>
            </a:r>
          </a:p>
        </p:txBody>
      </p:sp>
      <p:sp>
        <p:nvSpPr>
          <p:cNvPr id="5" name="Foliennummernplatzhalter 5"/>
          <p:cNvSpPr>
            <a:spLocks noGrp="1"/>
          </p:cNvSpPr>
          <p:nvPr>
            <p:ph type="sldNum" sz="quarter" idx="14"/>
          </p:nvPr>
        </p:nvSpPr>
        <p:spPr/>
        <p:txBody>
          <a:bodyPr/>
          <a:lstStyle>
            <a:lvl1pPr>
              <a:defRPr>
                <a:latin typeface="Arial" charset="0"/>
              </a:defRPr>
            </a:lvl1pPr>
          </a:lstStyle>
          <a:p>
            <a:fld id="{4BDB4386-C1FB-064D-A47F-88779F72C969}" type="slidenum">
              <a:rPr lang="de-DE" altLang="de-DE"/>
              <a:pPr/>
              <a:t>‹Nr.›</a:t>
            </a:fld>
            <a:endParaRPr lang="de-DE" altLang="de-DE"/>
          </a:p>
        </p:txBody>
      </p:sp>
      <p:sp>
        <p:nvSpPr>
          <p:cNvPr id="6" name="Datumsplatzhalter 3"/>
          <p:cNvSpPr>
            <a:spLocks noGrp="1"/>
          </p:cNvSpPr>
          <p:nvPr>
            <p:ph type="dt" sz="half" idx="15"/>
          </p:nvPr>
        </p:nvSpPr>
        <p:spPr/>
        <p:txBody>
          <a:bodyPr/>
          <a:lstStyle>
            <a:lvl1pPr>
              <a:defRPr smtClean="0">
                <a:latin typeface="Arial" pitchFamily="34" charset="0"/>
              </a:defRPr>
            </a:lvl1pPr>
          </a:lstStyle>
          <a:p>
            <a:pPr>
              <a:defRPr/>
            </a:pPr>
            <a:r>
              <a:rPr lang="de-AT" altLang="de-DE"/>
              <a:t>Organisationseinheit</a:t>
            </a:r>
            <a:endParaRPr lang="de-DE" altLang="de-DE"/>
          </a:p>
        </p:txBody>
      </p:sp>
      <p:sp>
        <p:nvSpPr>
          <p:cNvPr id="7" name="Fußzeilenplatzhalter 4"/>
          <p:cNvSpPr>
            <a:spLocks noGrp="1"/>
          </p:cNvSpPr>
          <p:nvPr>
            <p:ph type="ftr" sz="quarter" idx="16"/>
          </p:nvPr>
        </p:nvSpPr>
        <p:spPr/>
        <p:txBody>
          <a:bodyPr/>
          <a:lstStyle>
            <a:lvl1pPr algn="l" fontAlgn="base">
              <a:spcBef>
                <a:spcPct val="0"/>
              </a:spcBef>
              <a:spcAft>
                <a:spcPct val="0"/>
              </a:spcAft>
              <a:defRPr sz="800">
                <a:solidFill>
                  <a:prstClr val="white"/>
                </a:solidFill>
                <a:latin typeface="Arial" pitchFamily="34" charset="0"/>
                <a:cs typeface="Arial" pitchFamily="34" charset="0"/>
              </a:defRPr>
            </a:lvl1pPr>
          </a:lstStyle>
          <a:p>
            <a:pPr>
              <a:defRPr/>
            </a:pPr>
            <a:r>
              <a:rPr lang="de-DE"/>
              <a:t>Titel der Präsentation ODER des Vortragenden</a:t>
            </a:r>
          </a:p>
        </p:txBody>
      </p:sp>
    </p:spTree>
    <p:extLst>
      <p:ext uri="{BB962C8B-B14F-4D97-AF65-F5344CB8AC3E}">
        <p14:creationId xmlns:p14="http://schemas.microsoft.com/office/powerpoint/2010/main" val="3990578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ild mit Bildunterschrift">
    <p:spTree>
      <p:nvGrpSpPr>
        <p:cNvPr id="1" name=""/>
        <p:cNvGrpSpPr/>
        <p:nvPr/>
      </p:nvGrpSpPr>
      <p:grpSpPr>
        <a:xfrm>
          <a:off x="0" y="0"/>
          <a:ext cx="0" cy="0"/>
          <a:chOff x="0" y="0"/>
          <a:chExt cx="0" cy="0"/>
        </a:xfrm>
      </p:grpSpPr>
      <p:sp>
        <p:nvSpPr>
          <p:cNvPr id="2" name="Titel 1"/>
          <p:cNvSpPr>
            <a:spLocks noGrp="1"/>
          </p:cNvSpPr>
          <p:nvPr>
            <p:ph type="title"/>
          </p:nvPr>
        </p:nvSpPr>
        <p:spPr>
          <a:xfrm>
            <a:off x="630000" y="365125"/>
            <a:ext cx="7887600" cy="972000"/>
          </a:xfrm>
        </p:spPr>
        <p:txBody>
          <a:bodyPr/>
          <a:lstStyle/>
          <a:p>
            <a:r>
              <a:rPr lang="de-DE"/>
              <a:t>Mastertitelformat bearbeiten</a:t>
            </a:r>
            <a:endParaRPr lang="de-DE" dirty="0"/>
          </a:p>
        </p:txBody>
      </p:sp>
      <p:sp>
        <p:nvSpPr>
          <p:cNvPr id="3" name="Inhaltsplatzhalter 2"/>
          <p:cNvSpPr>
            <a:spLocks noGrp="1"/>
          </p:cNvSpPr>
          <p:nvPr>
            <p:ph idx="1"/>
          </p:nvPr>
        </p:nvSpPr>
        <p:spPr>
          <a:xfrm>
            <a:off x="630000" y="5697787"/>
            <a:ext cx="7912100" cy="565429"/>
          </a:xfrm>
        </p:spPr>
        <p:txBody>
          <a:bodyPr>
            <a:noAutofit/>
          </a:bodyPr>
          <a:lstStyle>
            <a:lvl1pPr marL="0" indent="0">
              <a:buNone/>
              <a:defRPr sz="1400"/>
            </a:lvl1pPr>
            <a:lvl2pPr>
              <a:defRPr sz="1400"/>
            </a:lvl2pPr>
            <a:lvl3pPr>
              <a:defRPr sz="1400"/>
            </a:lvl3pPr>
            <a:lvl4pPr>
              <a:defRPr sz="1400"/>
            </a:lvl4pPr>
            <a:lvl5pPr>
              <a:defRPr sz="1400"/>
            </a:lvl5pPr>
          </a:lstStyle>
          <a:p>
            <a:pPr lvl="0"/>
            <a:r>
              <a:rPr lang="de-DE"/>
              <a:t>Mastertextformat bearbeiten</a:t>
            </a:r>
          </a:p>
        </p:txBody>
      </p:sp>
      <p:sp>
        <p:nvSpPr>
          <p:cNvPr id="9" name="Bildplatzhalter 8"/>
          <p:cNvSpPr>
            <a:spLocks noGrp="1"/>
          </p:cNvSpPr>
          <p:nvPr>
            <p:ph type="pic" sz="quarter" idx="13"/>
          </p:nvPr>
        </p:nvSpPr>
        <p:spPr>
          <a:xfrm>
            <a:off x="630000" y="1425684"/>
            <a:ext cx="7924800" cy="4272104"/>
          </a:xfrm>
        </p:spPr>
        <p:txBody>
          <a:bodyPr rtlCol="0">
            <a:normAutofit/>
          </a:bodyPr>
          <a:lstStyle/>
          <a:p>
            <a:pPr lvl="0"/>
            <a:r>
              <a:rPr lang="de-DE" noProof="0"/>
              <a:t>Bild auf Platzhalter ziehen oder durch Klicken auf Symbol hinzufügen</a:t>
            </a:r>
            <a:endParaRPr lang="en-GB" noProof="0" dirty="0"/>
          </a:p>
        </p:txBody>
      </p:sp>
      <p:sp>
        <p:nvSpPr>
          <p:cNvPr id="5" name="Foliennummernplatzhalter 5"/>
          <p:cNvSpPr>
            <a:spLocks noGrp="1"/>
          </p:cNvSpPr>
          <p:nvPr>
            <p:ph type="sldNum" sz="quarter" idx="14"/>
          </p:nvPr>
        </p:nvSpPr>
        <p:spPr/>
        <p:txBody>
          <a:bodyPr/>
          <a:lstStyle>
            <a:lvl1pPr>
              <a:defRPr>
                <a:latin typeface="Arial" charset="0"/>
              </a:defRPr>
            </a:lvl1pPr>
          </a:lstStyle>
          <a:p>
            <a:fld id="{9E833A77-DF23-7940-A1A7-63A244334715}" type="slidenum">
              <a:rPr lang="de-DE" altLang="de-DE"/>
              <a:pPr/>
              <a:t>‹Nr.›</a:t>
            </a:fld>
            <a:endParaRPr lang="de-DE" altLang="de-DE"/>
          </a:p>
        </p:txBody>
      </p:sp>
      <p:sp>
        <p:nvSpPr>
          <p:cNvPr id="6" name="Datumsplatzhalter 3"/>
          <p:cNvSpPr>
            <a:spLocks noGrp="1"/>
          </p:cNvSpPr>
          <p:nvPr>
            <p:ph type="dt" sz="half" idx="15"/>
          </p:nvPr>
        </p:nvSpPr>
        <p:spPr/>
        <p:txBody>
          <a:bodyPr/>
          <a:lstStyle>
            <a:lvl1pPr>
              <a:defRPr smtClean="0">
                <a:latin typeface="Arial" pitchFamily="34" charset="0"/>
              </a:defRPr>
            </a:lvl1pPr>
          </a:lstStyle>
          <a:p>
            <a:pPr>
              <a:defRPr/>
            </a:pPr>
            <a:r>
              <a:rPr lang="de-AT" altLang="de-DE"/>
              <a:t>Organisationseinheit</a:t>
            </a:r>
            <a:endParaRPr lang="de-DE" altLang="de-DE"/>
          </a:p>
        </p:txBody>
      </p:sp>
      <p:sp>
        <p:nvSpPr>
          <p:cNvPr id="7" name="Fußzeilenplatzhalter 4"/>
          <p:cNvSpPr>
            <a:spLocks noGrp="1"/>
          </p:cNvSpPr>
          <p:nvPr>
            <p:ph type="ftr" sz="quarter" idx="16"/>
          </p:nvPr>
        </p:nvSpPr>
        <p:spPr/>
        <p:txBody>
          <a:bodyPr/>
          <a:lstStyle>
            <a:lvl1pPr algn="l" fontAlgn="base">
              <a:spcBef>
                <a:spcPct val="0"/>
              </a:spcBef>
              <a:spcAft>
                <a:spcPct val="0"/>
              </a:spcAft>
              <a:defRPr sz="800">
                <a:solidFill>
                  <a:prstClr val="white"/>
                </a:solidFill>
                <a:latin typeface="Arial" pitchFamily="34" charset="0"/>
                <a:cs typeface="Arial" pitchFamily="34" charset="0"/>
              </a:defRPr>
            </a:lvl1pPr>
          </a:lstStyle>
          <a:p>
            <a:pPr>
              <a:defRPr/>
            </a:pPr>
            <a:r>
              <a:rPr lang="de-DE"/>
              <a:t>Titel der Präsentation ODER des Vortragenden</a:t>
            </a:r>
          </a:p>
        </p:txBody>
      </p:sp>
    </p:spTree>
    <p:extLst>
      <p:ext uri="{BB962C8B-B14F-4D97-AF65-F5344CB8AC3E}">
        <p14:creationId xmlns:p14="http://schemas.microsoft.com/office/powerpoint/2010/main" val="3745612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itel und Inhalt - schwarz">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solidFill>
                  <a:schemeClr val="tx1"/>
                </a:solidFill>
              </a:defRPr>
            </a:lvl1pPr>
          </a:lstStyle>
          <a:p>
            <a:r>
              <a:rPr lang="de-DE"/>
              <a:t>Mastertitelformat bearbeiten</a:t>
            </a:r>
            <a:endParaRPr lang="de-DE" dirty="0"/>
          </a:p>
        </p:txBody>
      </p:sp>
      <p:sp>
        <p:nvSpPr>
          <p:cNvPr id="3" name="Inhaltsplatzhalter 2"/>
          <p:cNvSpPr>
            <a:spLocks noGrp="1"/>
          </p:cNvSpPr>
          <p:nvPr>
            <p:ph sz="half" idx="1"/>
          </p:nvPr>
        </p:nvSpPr>
        <p:spPr>
          <a:xfrm>
            <a:off x="628650" y="1341438"/>
            <a:ext cx="3886200" cy="4835525"/>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Inhaltsplatzhalter 3"/>
          <p:cNvSpPr>
            <a:spLocks noGrp="1"/>
          </p:cNvSpPr>
          <p:nvPr>
            <p:ph sz="half" idx="2"/>
          </p:nvPr>
        </p:nvSpPr>
        <p:spPr>
          <a:xfrm>
            <a:off x="4629150" y="1341438"/>
            <a:ext cx="3886200" cy="4835525"/>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5" name="Datumsplatzhalter 4"/>
          <p:cNvSpPr>
            <a:spLocks noGrp="1"/>
          </p:cNvSpPr>
          <p:nvPr>
            <p:ph type="dt" sz="half" idx="10"/>
          </p:nvPr>
        </p:nvSpPr>
        <p:spPr/>
        <p:txBody>
          <a:bodyPr/>
          <a:lstStyle>
            <a:lvl1pPr>
              <a:defRPr smtClean="0">
                <a:latin typeface="Arial" pitchFamily="34" charset="0"/>
              </a:defRPr>
            </a:lvl1pPr>
          </a:lstStyle>
          <a:p>
            <a:pPr>
              <a:defRPr/>
            </a:pPr>
            <a:r>
              <a:rPr lang="de-AT" altLang="de-DE"/>
              <a:t>Organisationseinheit</a:t>
            </a:r>
            <a:endParaRPr lang="de-DE" altLang="de-DE"/>
          </a:p>
        </p:txBody>
      </p:sp>
      <p:sp>
        <p:nvSpPr>
          <p:cNvPr id="6" name="Fußzeilenplatzhalter 5"/>
          <p:cNvSpPr>
            <a:spLocks noGrp="1"/>
          </p:cNvSpPr>
          <p:nvPr>
            <p:ph type="ftr" sz="quarter" idx="11"/>
          </p:nvPr>
        </p:nvSpPr>
        <p:spPr/>
        <p:txBody>
          <a:bodyPr/>
          <a:lstStyle>
            <a:lvl1pPr fontAlgn="base">
              <a:spcBef>
                <a:spcPct val="0"/>
              </a:spcBef>
              <a:spcAft>
                <a:spcPct val="0"/>
              </a:spcAft>
              <a:defRPr>
                <a:solidFill>
                  <a:prstClr val="white"/>
                </a:solidFill>
                <a:latin typeface="Arial" pitchFamily="34" charset="0"/>
                <a:cs typeface="Arial" pitchFamily="34" charset="0"/>
              </a:defRPr>
            </a:lvl1pPr>
          </a:lstStyle>
          <a:p>
            <a:pPr>
              <a:defRPr/>
            </a:pPr>
            <a:r>
              <a:rPr lang="de-DE"/>
              <a:t>Titel der Präsentation ODER des Vortragenden</a:t>
            </a:r>
          </a:p>
        </p:txBody>
      </p:sp>
      <p:sp>
        <p:nvSpPr>
          <p:cNvPr id="7" name="Foliennummernplatzhalter 6"/>
          <p:cNvSpPr>
            <a:spLocks noGrp="1"/>
          </p:cNvSpPr>
          <p:nvPr>
            <p:ph type="sldNum" sz="quarter" idx="12"/>
          </p:nvPr>
        </p:nvSpPr>
        <p:spPr/>
        <p:txBody>
          <a:bodyPr/>
          <a:lstStyle>
            <a:lvl1pPr>
              <a:defRPr>
                <a:latin typeface="Arial" charset="0"/>
              </a:defRPr>
            </a:lvl1pPr>
          </a:lstStyle>
          <a:p>
            <a:fld id="{B248F4F1-3F30-1645-9044-32CE9D85D7E1}" type="slidenum">
              <a:rPr lang="de-DE" altLang="de-DE"/>
              <a:pPr/>
              <a:t>‹Nr.›</a:t>
            </a:fld>
            <a:endParaRPr lang="de-DE" altLang="de-DE"/>
          </a:p>
        </p:txBody>
      </p:sp>
    </p:spTree>
    <p:extLst>
      <p:ext uri="{BB962C8B-B14F-4D97-AF65-F5344CB8AC3E}">
        <p14:creationId xmlns:p14="http://schemas.microsoft.com/office/powerpoint/2010/main" val="976577884"/>
      </p:ext>
    </p:extLst>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Abschnittsüberschrift Weiß">
    <p:bg>
      <p:bgPr>
        <a:solidFill>
          <a:schemeClr val="bg1">
            <a:alpha val="70195"/>
          </a:schemeClr>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623888" y="1709739"/>
            <a:ext cx="7886700" cy="2852737"/>
          </a:xfrm>
        </p:spPr>
        <p:txBody>
          <a:bodyPr anchor="b">
            <a:normAutofit/>
          </a:bodyPr>
          <a:lstStyle>
            <a:lvl1pPr>
              <a:defRPr sz="5000"/>
            </a:lvl1pPr>
          </a:lstStyle>
          <a:p>
            <a:r>
              <a:rPr lang="de-DE"/>
              <a:t>Mastertitelformat bearbeiten</a:t>
            </a:r>
            <a:endParaRPr lang="de-DE" dirty="0"/>
          </a:p>
        </p:txBody>
      </p:sp>
      <p:sp>
        <p:nvSpPr>
          <p:cNvPr id="3" name="Textplatzhalter 2"/>
          <p:cNvSpPr>
            <a:spLocks noGrp="1"/>
          </p:cNvSpPr>
          <p:nvPr>
            <p:ph type="body" idx="1"/>
          </p:nvPr>
        </p:nvSpPr>
        <p:spPr>
          <a:xfrm>
            <a:off x="623888" y="4589464"/>
            <a:ext cx="7886700" cy="1500187"/>
          </a:xfrm>
        </p:spPr>
        <p:txBody>
          <a:bodyPr/>
          <a:lstStyle>
            <a:lvl1pPr marL="0" indent="0">
              <a:buNone/>
              <a:defRPr sz="2400">
                <a:solidFill>
                  <a:schemeClr val="accent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p:cNvSpPr>
            <a:spLocks noGrp="1"/>
          </p:cNvSpPr>
          <p:nvPr>
            <p:ph type="dt" sz="half" idx="10"/>
          </p:nvPr>
        </p:nvSpPr>
        <p:spPr/>
        <p:txBody>
          <a:bodyPr/>
          <a:lstStyle>
            <a:lvl1pPr>
              <a:defRPr smtClean="0">
                <a:latin typeface="Arial" pitchFamily="34" charset="0"/>
              </a:defRPr>
            </a:lvl1pPr>
          </a:lstStyle>
          <a:p>
            <a:pPr>
              <a:defRPr/>
            </a:pPr>
            <a:r>
              <a:rPr lang="de-AT" altLang="de-DE"/>
              <a:t>Organisationseinheit</a:t>
            </a:r>
            <a:endParaRPr lang="de-DE" altLang="de-DE"/>
          </a:p>
        </p:txBody>
      </p:sp>
      <p:sp>
        <p:nvSpPr>
          <p:cNvPr id="5" name="Fußzeilenplatzhalter 4"/>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r>
              <a:rPr lang="de-DE"/>
              <a:t>Titel der Präsentation ODER des Vortragenden</a:t>
            </a:r>
          </a:p>
        </p:txBody>
      </p:sp>
      <p:sp>
        <p:nvSpPr>
          <p:cNvPr id="6" name="Foliennummernplatzhalter 5"/>
          <p:cNvSpPr>
            <a:spLocks noGrp="1"/>
          </p:cNvSpPr>
          <p:nvPr>
            <p:ph type="sldNum" sz="quarter" idx="12"/>
          </p:nvPr>
        </p:nvSpPr>
        <p:spPr/>
        <p:txBody>
          <a:bodyPr/>
          <a:lstStyle>
            <a:lvl1pPr>
              <a:defRPr>
                <a:latin typeface="Arial" charset="0"/>
              </a:defRPr>
            </a:lvl1pPr>
          </a:lstStyle>
          <a:p>
            <a:fld id="{2C69D130-331D-AE47-8993-858491B092EB}" type="slidenum">
              <a:rPr lang="de-DE" altLang="de-DE"/>
              <a:pPr/>
              <a:t>‹Nr.›</a:t>
            </a:fld>
            <a:endParaRPr lang="de-DE" altLang="de-DE"/>
          </a:p>
        </p:txBody>
      </p:sp>
    </p:spTree>
    <p:extLst>
      <p:ext uri="{BB962C8B-B14F-4D97-AF65-F5344CB8AC3E}">
        <p14:creationId xmlns:p14="http://schemas.microsoft.com/office/powerpoint/2010/main" val="126982367"/>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Abschnittsüberschrift rosa">
    <p:bg>
      <p:bgPr>
        <a:solidFill>
          <a:schemeClr val="bg2">
            <a:alpha val="70195"/>
          </a:schemeClr>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623888" y="1709739"/>
            <a:ext cx="7886700" cy="2852737"/>
          </a:xfrm>
        </p:spPr>
        <p:txBody>
          <a:bodyPr anchor="b">
            <a:normAutofit/>
          </a:bodyPr>
          <a:lstStyle>
            <a:lvl1pPr>
              <a:defRPr sz="5000"/>
            </a:lvl1pPr>
          </a:lstStyle>
          <a:p>
            <a:r>
              <a:rPr lang="de-DE"/>
              <a:t>Mastertitelformat bearbeiten</a:t>
            </a:r>
            <a:endParaRPr lang="de-DE" dirty="0"/>
          </a:p>
        </p:txBody>
      </p:sp>
      <p:sp>
        <p:nvSpPr>
          <p:cNvPr id="3" name="Textplatzhalter 2"/>
          <p:cNvSpPr>
            <a:spLocks noGrp="1"/>
          </p:cNvSpPr>
          <p:nvPr>
            <p:ph type="body" idx="1"/>
          </p:nvPr>
        </p:nvSpPr>
        <p:spPr>
          <a:xfrm>
            <a:off x="623888" y="4589464"/>
            <a:ext cx="7886700" cy="1500187"/>
          </a:xfrm>
        </p:spPr>
        <p:txBody>
          <a:bodyPr/>
          <a:lstStyle>
            <a:lvl1pPr marL="0" indent="0">
              <a:buNone/>
              <a:defRPr sz="2400">
                <a:solidFill>
                  <a:schemeClr val="accent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p:cNvSpPr>
            <a:spLocks noGrp="1"/>
          </p:cNvSpPr>
          <p:nvPr>
            <p:ph type="dt" sz="half" idx="10"/>
          </p:nvPr>
        </p:nvSpPr>
        <p:spPr/>
        <p:txBody>
          <a:bodyPr/>
          <a:lstStyle>
            <a:lvl1pPr>
              <a:defRPr smtClean="0">
                <a:latin typeface="Arial" pitchFamily="34" charset="0"/>
              </a:defRPr>
            </a:lvl1pPr>
          </a:lstStyle>
          <a:p>
            <a:pPr>
              <a:defRPr/>
            </a:pPr>
            <a:r>
              <a:rPr lang="de-AT" altLang="de-DE"/>
              <a:t>Organisationseinheit</a:t>
            </a:r>
            <a:endParaRPr lang="de-DE" altLang="de-DE"/>
          </a:p>
        </p:txBody>
      </p:sp>
      <p:sp>
        <p:nvSpPr>
          <p:cNvPr id="5" name="Fußzeilenplatzhalter 4"/>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r>
              <a:rPr lang="de-DE"/>
              <a:t>Titel der Präsentation ODER des Vortragenden</a:t>
            </a:r>
          </a:p>
        </p:txBody>
      </p:sp>
      <p:sp>
        <p:nvSpPr>
          <p:cNvPr id="6" name="Foliennummernplatzhalter 5"/>
          <p:cNvSpPr>
            <a:spLocks noGrp="1"/>
          </p:cNvSpPr>
          <p:nvPr>
            <p:ph type="sldNum" sz="quarter" idx="12"/>
          </p:nvPr>
        </p:nvSpPr>
        <p:spPr/>
        <p:txBody>
          <a:bodyPr/>
          <a:lstStyle>
            <a:lvl1pPr>
              <a:defRPr>
                <a:latin typeface="Arial" charset="0"/>
              </a:defRPr>
            </a:lvl1pPr>
          </a:lstStyle>
          <a:p>
            <a:fld id="{EE33AA9A-1B71-F845-83C1-6CBE1DB26D34}" type="slidenum">
              <a:rPr lang="de-DE" altLang="de-DE"/>
              <a:pPr/>
              <a:t>‹Nr.›</a:t>
            </a:fld>
            <a:endParaRPr lang="de-DE" altLang="de-DE"/>
          </a:p>
        </p:txBody>
      </p:sp>
    </p:spTree>
    <p:extLst>
      <p:ext uri="{BB962C8B-B14F-4D97-AF65-F5344CB8AC3E}">
        <p14:creationId xmlns:p14="http://schemas.microsoft.com/office/powerpoint/2010/main" val="1741380698"/>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Abschnittsüberschrift türkis">
    <p:bg>
      <p:bgPr>
        <a:solidFill>
          <a:srgbClr val="B0E6DF"/>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623888" y="1709739"/>
            <a:ext cx="7886700" cy="2852737"/>
          </a:xfrm>
        </p:spPr>
        <p:txBody>
          <a:bodyPr anchor="b">
            <a:normAutofit/>
          </a:bodyPr>
          <a:lstStyle>
            <a:lvl1pPr>
              <a:defRPr sz="5000"/>
            </a:lvl1pPr>
          </a:lstStyle>
          <a:p>
            <a:r>
              <a:rPr lang="de-DE"/>
              <a:t>Mastertitelformat bearbeiten</a:t>
            </a:r>
          </a:p>
        </p:txBody>
      </p:sp>
      <p:sp>
        <p:nvSpPr>
          <p:cNvPr id="3" name="Textplatzhalter 2"/>
          <p:cNvSpPr>
            <a:spLocks noGrp="1"/>
          </p:cNvSpPr>
          <p:nvPr>
            <p:ph type="body" idx="1"/>
          </p:nvPr>
        </p:nvSpPr>
        <p:spPr>
          <a:xfrm>
            <a:off x="623888" y="4589464"/>
            <a:ext cx="7886700" cy="1500187"/>
          </a:xfrm>
        </p:spPr>
        <p:txBody>
          <a:bodyPr/>
          <a:lstStyle>
            <a:lvl1pPr marL="0" indent="0">
              <a:buNone/>
              <a:defRPr sz="2400">
                <a:solidFill>
                  <a:schemeClr val="accent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p:cNvSpPr>
            <a:spLocks noGrp="1"/>
          </p:cNvSpPr>
          <p:nvPr>
            <p:ph type="dt" sz="half" idx="10"/>
          </p:nvPr>
        </p:nvSpPr>
        <p:spPr/>
        <p:txBody>
          <a:bodyPr/>
          <a:lstStyle>
            <a:lvl1pPr>
              <a:defRPr smtClean="0">
                <a:latin typeface="Arial" pitchFamily="34" charset="0"/>
              </a:defRPr>
            </a:lvl1pPr>
          </a:lstStyle>
          <a:p>
            <a:pPr>
              <a:defRPr/>
            </a:pPr>
            <a:r>
              <a:rPr lang="de-AT" altLang="de-DE"/>
              <a:t>Organisationseinheit</a:t>
            </a:r>
            <a:endParaRPr lang="de-DE" altLang="de-DE"/>
          </a:p>
        </p:txBody>
      </p:sp>
      <p:sp>
        <p:nvSpPr>
          <p:cNvPr id="5" name="Fußzeilenplatzhalter 4"/>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r>
              <a:rPr lang="de-DE"/>
              <a:t>Titel der Präsentation ODER des Vortragenden</a:t>
            </a:r>
          </a:p>
        </p:txBody>
      </p:sp>
      <p:sp>
        <p:nvSpPr>
          <p:cNvPr id="6" name="Foliennummernplatzhalter 5"/>
          <p:cNvSpPr>
            <a:spLocks noGrp="1"/>
          </p:cNvSpPr>
          <p:nvPr>
            <p:ph type="sldNum" sz="quarter" idx="12"/>
          </p:nvPr>
        </p:nvSpPr>
        <p:spPr/>
        <p:txBody>
          <a:bodyPr/>
          <a:lstStyle>
            <a:lvl1pPr>
              <a:defRPr>
                <a:latin typeface="Arial" charset="0"/>
              </a:defRPr>
            </a:lvl1pPr>
          </a:lstStyle>
          <a:p>
            <a:fld id="{2BFA5D5A-E3FE-1E47-8F58-6B265DB1B031}" type="slidenum">
              <a:rPr lang="de-DE" altLang="de-DE"/>
              <a:pPr/>
              <a:t>‹Nr.›</a:t>
            </a:fld>
            <a:endParaRPr lang="de-DE" altLang="de-DE"/>
          </a:p>
        </p:txBody>
      </p:sp>
    </p:spTree>
    <p:extLst>
      <p:ext uri="{BB962C8B-B14F-4D97-AF65-F5344CB8AC3E}">
        <p14:creationId xmlns:p14="http://schemas.microsoft.com/office/powerpoint/2010/main" val="1478249970"/>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hteck 6"/>
          <p:cNvSpPr/>
          <p:nvPr/>
        </p:nvSpPr>
        <p:spPr>
          <a:xfrm>
            <a:off x="0" y="6308725"/>
            <a:ext cx="9144000" cy="5492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900">
                <a:solidFill>
                  <a:schemeClr val="tx1"/>
                </a:solidFill>
                <a:latin typeface="Arial" pitchFamily="34" charset="0"/>
                <a:cs typeface="Arial" pitchFamily="34" charset="0"/>
              </a:defRPr>
            </a:lvl1pPr>
            <a:lvl2pPr marL="742950" indent="-285750">
              <a:defRPr sz="900">
                <a:solidFill>
                  <a:schemeClr val="tx1"/>
                </a:solidFill>
                <a:latin typeface="Arial" pitchFamily="34" charset="0"/>
                <a:cs typeface="Arial" pitchFamily="34" charset="0"/>
              </a:defRPr>
            </a:lvl2pPr>
            <a:lvl3pPr marL="1143000" indent="-228600">
              <a:defRPr sz="900">
                <a:solidFill>
                  <a:schemeClr val="tx1"/>
                </a:solidFill>
                <a:latin typeface="Arial" pitchFamily="34" charset="0"/>
                <a:cs typeface="Arial" pitchFamily="34" charset="0"/>
              </a:defRPr>
            </a:lvl3pPr>
            <a:lvl4pPr marL="1600200" indent="-228600">
              <a:defRPr sz="900">
                <a:solidFill>
                  <a:schemeClr val="tx1"/>
                </a:solidFill>
                <a:latin typeface="Arial" pitchFamily="34" charset="0"/>
                <a:cs typeface="Arial" pitchFamily="34" charset="0"/>
              </a:defRPr>
            </a:lvl4pPr>
            <a:lvl5pPr marL="2057400" indent="-228600">
              <a:defRPr sz="9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9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9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9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900">
                <a:solidFill>
                  <a:schemeClr val="tx1"/>
                </a:solidFill>
                <a:latin typeface="Arial" pitchFamily="34" charset="0"/>
                <a:cs typeface="Arial" pitchFamily="34" charset="0"/>
              </a:defRPr>
            </a:lvl9pPr>
          </a:lstStyle>
          <a:p>
            <a:pPr algn="ctr" eaLnBrk="1" hangingPunct="1">
              <a:defRPr/>
            </a:pPr>
            <a:endParaRPr lang="de-DE" altLang="de-DE" sz="1800">
              <a:solidFill>
                <a:srgbClr val="FFFFFF"/>
              </a:solidFill>
              <a:latin typeface="Lucida Sans" pitchFamily="34" charset="0"/>
            </a:endParaRPr>
          </a:p>
        </p:txBody>
      </p:sp>
      <p:sp>
        <p:nvSpPr>
          <p:cNvPr id="1027" name="Titelplatzhalter 1"/>
          <p:cNvSpPr>
            <a:spLocks noGrp="1"/>
          </p:cNvSpPr>
          <p:nvPr>
            <p:ph type="title"/>
          </p:nvPr>
        </p:nvSpPr>
        <p:spPr bwMode="auto">
          <a:xfrm>
            <a:off x="628650" y="365125"/>
            <a:ext cx="7886700"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72000" rIns="0" bIns="0" numCol="1" anchor="t" anchorCtr="0" compatLnSpc="1">
            <a:prstTxWarp prst="textNoShape">
              <a:avLst/>
            </a:prstTxWarp>
          </a:bodyPr>
          <a:lstStyle/>
          <a:p>
            <a:pPr lvl="0"/>
            <a:r>
              <a:rPr lang="de-DE" altLang="de-DE"/>
              <a:t>Titelmasterformat durch Klicken bearbeiten</a:t>
            </a:r>
          </a:p>
        </p:txBody>
      </p:sp>
      <p:sp>
        <p:nvSpPr>
          <p:cNvPr id="1028" name="Textplatzhalter 2"/>
          <p:cNvSpPr>
            <a:spLocks noGrp="1"/>
          </p:cNvSpPr>
          <p:nvPr>
            <p:ph type="body" idx="1"/>
          </p:nvPr>
        </p:nvSpPr>
        <p:spPr bwMode="auto">
          <a:xfrm>
            <a:off x="628650" y="1336675"/>
            <a:ext cx="7886700" cy="4840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720" rIns="91440" bIns="45720" numCol="1" anchor="t" anchorCtr="0" compatLnSpc="1">
            <a:prstTxWarp prst="textNoShape">
              <a:avLst/>
            </a:prstTxWarp>
          </a:bodyPr>
          <a:lstStyle/>
          <a:p>
            <a:pPr lvl="0"/>
            <a:r>
              <a:rPr lang="de-DE" altLang="de-DE"/>
              <a:t>Formatvorlagen des Textmasters bearbeiten</a:t>
            </a:r>
          </a:p>
          <a:p>
            <a:pPr lvl="1"/>
            <a:r>
              <a:rPr lang="de-DE" altLang="de-DE"/>
              <a:t>Zweite Ebene</a:t>
            </a:r>
          </a:p>
          <a:p>
            <a:pPr lvl="2"/>
            <a:r>
              <a:rPr lang="de-DE" altLang="de-DE"/>
              <a:t>Dritte Ebene</a:t>
            </a:r>
          </a:p>
          <a:p>
            <a:pPr lvl="3"/>
            <a:r>
              <a:rPr lang="de-DE" altLang="de-DE"/>
              <a:t>Vierte Ebene</a:t>
            </a:r>
          </a:p>
          <a:p>
            <a:pPr lvl="4"/>
            <a:r>
              <a:rPr lang="de-DE" altLang="de-DE"/>
              <a:t>Fünfte Ebene</a:t>
            </a:r>
          </a:p>
        </p:txBody>
      </p:sp>
      <p:sp>
        <p:nvSpPr>
          <p:cNvPr id="4" name="Datumsplatzhalter 3"/>
          <p:cNvSpPr>
            <a:spLocks noGrp="1"/>
          </p:cNvSpPr>
          <p:nvPr>
            <p:ph type="dt" sz="half" idx="2"/>
          </p:nvPr>
        </p:nvSpPr>
        <p:spPr>
          <a:xfrm>
            <a:off x="4779963" y="6529388"/>
            <a:ext cx="3636962" cy="233362"/>
          </a:xfrm>
          <a:prstGeom prst="rect">
            <a:avLst/>
          </a:prstGeom>
        </p:spPr>
        <p:txBody>
          <a:bodyPr vert="horz" wrap="square" lIns="91440" tIns="45720" rIns="91440" bIns="45720" numCol="1" anchor="t" anchorCtr="0" compatLnSpc="1">
            <a:prstTxWarp prst="textNoShape">
              <a:avLst/>
            </a:prstTxWarp>
          </a:bodyPr>
          <a:lstStyle>
            <a:lvl1pPr eaLnBrk="1" hangingPunct="1">
              <a:defRPr sz="800" b="1" smtClean="0">
                <a:solidFill>
                  <a:srgbClr val="FFFFFF"/>
                </a:solidFill>
                <a:latin typeface="Lucida Sans" pitchFamily="34" charset="0"/>
                <a:ea typeface="+mn-ea"/>
                <a:cs typeface="Arial" pitchFamily="34" charset="0"/>
              </a:defRPr>
            </a:lvl1pPr>
          </a:lstStyle>
          <a:p>
            <a:pPr>
              <a:defRPr/>
            </a:pPr>
            <a:r>
              <a:rPr lang="de-AT" altLang="de-DE"/>
              <a:t>Organisationseinheit</a:t>
            </a:r>
            <a:endParaRPr lang="de-DE" altLang="de-DE"/>
          </a:p>
        </p:txBody>
      </p:sp>
      <p:sp>
        <p:nvSpPr>
          <p:cNvPr id="5" name="Fußzeilenplatzhalter 4"/>
          <p:cNvSpPr>
            <a:spLocks noGrp="1"/>
          </p:cNvSpPr>
          <p:nvPr>
            <p:ph type="ftr" sz="quarter" idx="3"/>
          </p:nvPr>
        </p:nvSpPr>
        <p:spPr>
          <a:xfrm>
            <a:off x="4779963" y="6351588"/>
            <a:ext cx="3636962" cy="227012"/>
          </a:xfrm>
          <a:prstGeom prst="rect">
            <a:avLst/>
          </a:prstGeom>
        </p:spPr>
        <p:txBody>
          <a:bodyPr vert="horz" lIns="91440" tIns="45720" rIns="91440" bIns="45720" rtlCol="0" anchor="b"/>
          <a:lstStyle>
            <a:lvl1pPr algn="l" eaLnBrk="1" fontAlgn="auto" hangingPunct="1">
              <a:spcBef>
                <a:spcPts val="0"/>
              </a:spcBef>
              <a:spcAft>
                <a:spcPts val="0"/>
              </a:spcAft>
              <a:defRPr sz="800">
                <a:solidFill>
                  <a:prstClr val="white"/>
                </a:solidFill>
                <a:latin typeface="Lucida Sans"/>
                <a:ea typeface="+mn-ea"/>
                <a:cs typeface="+mn-cs"/>
              </a:defRPr>
            </a:lvl1pPr>
          </a:lstStyle>
          <a:p>
            <a:pPr>
              <a:defRPr/>
            </a:pPr>
            <a:r>
              <a:rPr lang="de-DE"/>
              <a:t>Titel der Präsentation ODER des Vortragenden</a:t>
            </a:r>
          </a:p>
        </p:txBody>
      </p:sp>
      <p:sp>
        <p:nvSpPr>
          <p:cNvPr id="6" name="Foliennummernplatzhalter 5"/>
          <p:cNvSpPr>
            <a:spLocks noGrp="1"/>
          </p:cNvSpPr>
          <p:nvPr>
            <p:ph type="sldNum" sz="quarter" idx="4"/>
          </p:nvPr>
        </p:nvSpPr>
        <p:spPr>
          <a:xfrm>
            <a:off x="8515350" y="6434138"/>
            <a:ext cx="463550" cy="314325"/>
          </a:xfrm>
          <a:prstGeom prst="rect">
            <a:avLst/>
          </a:prstGeom>
        </p:spPr>
        <p:txBody>
          <a:bodyPr vert="horz" wrap="square" lIns="91440" tIns="45720" rIns="91440" bIns="45720" numCol="1" anchor="b" anchorCtr="0" compatLnSpc="1">
            <a:prstTxWarp prst="textNoShape">
              <a:avLst/>
            </a:prstTxWarp>
          </a:bodyPr>
          <a:lstStyle>
            <a:lvl1pPr algn="ctr" eaLnBrk="1" hangingPunct="1">
              <a:defRPr sz="800">
                <a:solidFill>
                  <a:srgbClr val="FFFFFF"/>
                </a:solidFill>
                <a:latin typeface="Lucida Sans" charset="0"/>
              </a:defRPr>
            </a:lvl1pPr>
          </a:lstStyle>
          <a:p>
            <a:fld id="{CA1BDE9C-A966-9548-8C27-E46C014EA272}" type="slidenum">
              <a:rPr lang="de-DE" altLang="de-DE"/>
              <a:pPr/>
              <a:t>‹Nr.›</a:t>
            </a:fld>
            <a:endParaRPr lang="de-DE" altLang="de-DE"/>
          </a:p>
        </p:txBody>
      </p:sp>
      <p:pic>
        <p:nvPicPr>
          <p:cNvPr id="1032" name="Picture 3"/>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17488" y="6416675"/>
            <a:ext cx="2197100"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104" r:id="rId1"/>
    <p:sldLayoutId id="2147484105" r:id="rId2"/>
    <p:sldLayoutId id="2147484106" r:id="rId3"/>
    <p:sldLayoutId id="2147484107" r:id="rId4"/>
    <p:sldLayoutId id="2147484108" r:id="rId5"/>
    <p:sldLayoutId id="2147484109" r:id="rId6"/>
    <p:sldLayoutId id="2147484110" r:id="rId7"/>
    <p:sldLayoutId id="2147484111" r:id="rId8"/>
    <p:sldLayoutId id="2147484112" r:id="rId9"/>
    <p:sldLayoutId id="2147484113" r:id="rId10"/>
    <p:sldLayoutId id="2147484114" r:id="rId11"/>
    <p:sldLayoutId id="2147484115" r:id="rId12"/>
    <p:sldLayoutId id="2147484116" r:id="rId13"/>
    <p:sldLayoutId id="2147484117" r:id="rId14"/>
    <p:sldLayoutId id="2147484118" r:id="rId15"/>
    <p:sldLayoutId id="2147484119" r:id="rId16"/>
  </p:sldLayoutIdLst>
  <p:hf hdr="0" ftr="0" dt="0"/>
  <p:txStyles>
    <p:titleStyle>
      <a:lvl1pPr algn="l" rtl="0" eaLnBrk="1" fontAlgn="base" hangingPunct="1">
        <a:lnSpc>
          <a:spcPct val="90000"/>
        </a:lnSpc>
        <a:spcBef>
          <a:spcPct val="0"/>
        </a:spcBef>
        <a:spcAft>
          <a:spcPct val="0"/>
        </a:spcAft>
        <a:defRPr sz="3200" kern="1200">
          <a:solidFill>
            <a:schemeClr val="accent1"/>
          </a:solidFill>
          <a:latin typeface="+mj-lt"/>
          <a:ea typeface="+mj-ea"/>
          <a:cs typeface="+mj-cs"/>
        </a:defRPr>
      </a:lvl1pPr>
      <a:lvl2pPr algn="l" rtl="0" eaLnBrk="1" fontAlgn="base" hangingPunct="1">
        <a:lnSpc>
          <a:spcPct val="90000"/>
        </a:lnSpc>
        <a:spcBef>
          <a:spcPct val="0"/>
        </a:spcBef>
        <a:spcAft>
          <a:spcPct val="0"/>
        </a:spcAft>
        <a:defRPr sz="3200">
          <a:solidFill>
            <a:schemeClr val="accent1"/>
          </a:solidFill>
          <a:latin typeface="Georgia" pitchFamily="18" charset="0"/>
        </a:defRPr>
      </a:lvl2pPr>
      <a:lvl3pPr algn="l" rtl="0" eaLnBrk="1" fontAlgn="base" hangingPunct="1">
        <a:lnSpc>
          <a:spcPct val="90000"/>
        </a:lnSpc>
        <a:spcBef>
          <a:spcPct val="0"/>
        </a:spcBef>
        <a:spcAft>
          <a:spcPct val="0"/>
        </a:spcAft>
        <a:defRPr sz="3200">
          <a:solidFill>
            <a:schemeClr val="accent1"/>
          </a:solidFill>
          <a:latin typeface="Georgia" pitchFamily="18" charset="0"/>
        </a:defRPr>
      </a:lvl3pPr>
      <a:lvl4pPr algn="l" rtl="0" eaLnBrk="1" fontAlgn="base" hangingPunct="1">
        <a:lnSpc>
          <a:spcPct val="90000"/>
        </a:lnSpc>
        <a:spcBef>
          <a:spcPct val="0"/>
        </a:spcBef>
        <a:spcAft>
          <a:spcPct val="0"/>
        </a:spcAft>
        <a:defRPr sz="3200">
          <a:solidFill>
            <a:schemeClr val="accent1"/>
          </a:solidFill>
          <a:latin typeface="Georgia" pitchFamily="18" charset="0"/>
        </a:defRPr>
      </a:lvl4pPr>
      <a:lvl5pPr algn="l" rtl="0" eaLnBrk="1" fontAlgn="base" hangingPunct="1">
        <a:lnSpc>
          <a:spcPct val="90000"/>
        </a:lnSpc>
        <a:spcBef>
          <a:spcPct val="0"/>
        </a:spcBef>
        <a:spcAft>
          <a:spcPct val="0"/>
        </a:spcAft>
        <a:defRPr sz="3200">
          <a:solidFill>
            <a:schemeClr val="accent1"/>
          </a:solidFill>
          <a:latin typeface="Georgia" pitchFamily="18" charset="0"/>
        </a:defRPr>
      </a:lvl5pPr>
      <a:lvl6pPr marL="457200" algn="l" rtl="0" eaLnBrk="1" fontAlgn="base" hangingPunct="1">
        <a:lnSpc>
          <a:spcPct val="90000"/>
        </a:lnSpc>
        <a:spcBef>
          <a:spcPct val="0"/>
        </a:spcBef>
        <a:spcAft>
          <a:spcPct val="0"/>
        </a:spcAft>
        <a:defRPr sz="3200">
          <a:solidFill>
            <a:schemeClr val="accent1"/>
          </a:solidFill>
          <a:latin typeface="Georgia" pitchFamily="18" charset="0"/>
        </a:defRPr>
      </a:lvl6pPr>
      <a:lvl7pPr marL="914400" algn="l" rtl="0" eaLnBrk="1" fontAlgn="base" hangingPunct="1">
        <a:lnSpc>
          <a:spcPct val="90000"/>
        </a:lnSpc>
        <a:spcBef>
          <a:spcPct val="0"/>
        </a:spcBef>
        <a:spcAft>
          <a:spcPct val="0"/>
        </a:spcAft>
        <a:defRPr sz="3200">
          <a:solidFill>
            <a:schemeClr val="accent1"/>
          </a:solidFill>
          <a:latin typeface="Georgia" pitchFamily="18" charset="0"/>
        </a:defRPr>
      </a:lvl7pPr>
      <a:lvl8pPr marL="1371600" algn="l" rtl="0" eaLnBrk="1" fontAlgn="base" hangingPunct="1">
        <a:lnSpc>
          <a:spcPct val="90000"/>
        </a:lnSpc>
        <a:spcBef>
          <a:spcPct val="0"/>
        </a:spcBef>
        <a:spcAft>
          <a:spcPct val="0"/>
        </a:spcAft>
        <a:defRPr sz="3200">
          <a:solidFill>
            <a:schemeClr val="accent1"/>
          </a:solidFill>
          <a:latin typeface="Georgia" pitchFamily="18" charset="0"/>
        </a:defRPr>
      </a:lvl8pPr>
      <a:lvl9pPr marL="1828800" algn="l" rtl="0" eaLnBrk="1" fontAlgn="base" hangingPunct="1">
        <a:lnSpc>
          <a:spcPct val="90000"/>
        </a:lnSpc>
        <a:spcBef>
          <a:spcPct val="0"/>
        </a:spcBef>
        <a:spcAft>
          <a:spcPct val="0"/>
        </a:spcAft>
        <a:defRPr sz="3200">
          <a:solidFill>
            <a:schemeClr val="accent1"/>
          </a:solidFill>
          <a:latin typeface="Georgia" pitchFamily="18" charset="0"/>
        </a:defRPr>
      </a:lvl9pPr>
    </p:titleStyle>
    <p:bodyStyle>
      <a:lvl1pPr marL="263525" indent="-263525" algn="l" rtl="0" eaLnBrk="1" fontAlgn="base" hangingPunct="1">
        <a:lnSpc>
          <a:spcPct val="130000"/>
        </a:lnSpc>
        <a:spcBef>
          <a:spcPts val="1000"/>
        </a:spcBef>
        <a:spcAft>
          <a:spcPct val="0"/>
        </a:spcAft>
        <a:buFont typeface="Arial" charset="0"/>
        <a:buChar char="•"/>
        <a:defRPr sz="2000" kern="1200">
          <a:solidFill>
            <a:schemeClr val="tx1"/>
          </a:solidFill>
          <a:latin typeface="+mn-lt"/>
          <a:ea typeface="+mn-ea"/>
          <a:cs typeface="+mn-cs"/>
        </a:defRPr>
      </a:lvl1pPr>
      <a:lvl2pPr marL="542925" indent="-279400" algn="l" rtl="0" eaLnBrk="1" fontAlgn="base" hangingPunct="1">
        <a:lnSpc>
          <a:spcPct val="130000"/>
        </a:lnSpc>
        <a:spcBef>
          <a:spcPts val="500"/>
        </a:spcBef>
        <a:spcAft>
          <a:spcPct val="0"/>
        </a:spcAft>
        <a:buFont typeface="Arial" charset="0"/>
        <a:buChar char="•"/>
        <a:defRPr sz="1900" kern="1200">
          <a:solidFill>
            <a:schemeClr val="tx1"/>
          </a:solidFill>
          <a:latin typeface="+mn-lt"/>
          <a:ea typeface="+mn-ea"/>
          <a:cs typeface="+mn-cs"/>
        </a:defRPr>
      </a:lvl2pPr>
      <a:lvl3pPr marL="806450" indent="-263525" algn="l" rtl="0" eaLnBrk="1" fontAlgn="base" hangingPunct="1">
        <a:lnSpc>
          <a:spcPct val="130000"/>
        </a:lnSpc>
        <a:spcBef>
          <a:spcPts val="500"/>
        </a:spcBef>
        <a:spcAft>
          <a:spcPct val="0"/>
        </a:spcAft>
        <a:buFont typeface="Arial" charset="0"/>
        <a:buChar char="•"/>
        <a:defRPr kern="1200">
          <a:solidFill>
            <a:schemeClr val="tx1"/>
          </a:solidFill>
          <a:latin typeface="+mn-lt"/>
          <a:ea typeface="+mn-ea"/>
          <a:cs typeface="+mn-cs"/>
        </a:defRPr>
      </a:lvl3pPr>
      <a:lvl4pPr marL="1069975" indent="-263525" algn="l" rtl="0" eaLnBrk="1" fontAlgn="base" hangingPunct="1">
        <a:lnSpc>
          <a:spcPct val="130000"/>
        </a:lnSpc>
        <a:spcBef>
          <a:spcPts val="500"/>
        </a:spcBef>
        <a:spcAft>
          <a:spcPct val="0"/>
        </a:spcAft>
        <a:buFont typeface="Arial" charset="0"/>
        <a:buChar char="•"/>
        <a:defRPr sz="1700" kern="1200">
          <a:solidFill>
            <a:schemeClr val="tx1"/>
          </a:solidFill>
          <a:latin typeface="+mn-lt"/>
          <a:ea typeface="+mn-ea"/>
          <a:cs typeface="+mn-cs"/>
        </a:defRPr>
      </a:lvl4pPr>
      <a:lvl5pPr marL="1347788" indent="-277813" algn="l" rtl="0" eaLnBrk="1" fontAlgn="base" hangingPunct="1">
        <a:lnSpc>
          <a:spcPct val="130000"/>
        </a:lnSpc>
        <a:spcBef>
          <a:spcPts val="500"/>
        </a:spcBef>
        <a:spcAft>
          <a:spcPct val="0"/>
        </a:spcAft>
        <a:buFont typeface="Arial"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el 1"/>
          <p:cNvSpPr>
            <a:spLocks noGrp="1"/>
          </p:cNvSpPr>
          <p:nvPr>
            <p:ph type="ctrTitle"/>
          </p:nvPr>
        </p:nvSpPr>
        <p:spPr>
          <a:xfrm>
            <a:off x="-1" y="671513"/>
            <a:ext cx="9144001" cy="1955940"/>
          </a:xfrm>
        </p:spPr>
        <p:txBody>
          <a:bodyPr lIns="91440" tIns="45720" rIns="91440" bIns="45720" anchor="t">
            <a:normAutofit/>
          </a:bodyPr>
          <a:lstStyle/>
          <a:p>
            <a:pPr algn="ctr">
              <a:defRPr/>
            </a:pPr>
            <a:r>
              <a:rPr lang="de-AT" altLang="de-DE" sz="3800" dirty="0">
                <a:solidFill>
                  <a:srgbClr val="A6A6A6"/>
                </a:solidFill>
              </a:rPr>
              <a:t/>
            </a:r>
            <a:br>
              <a:rPr lang="de-AT" altLang="de-DE" sz="3800" dirty="0">
                <a:solidFill>
                  <a:srgbClr val="A6A6A6"/>
                </a:solidFill>
              </a:rPr>
            </a:br>
            <a:endParaRPr lang="de-AT" altLang="de-DE" sz="3800" b="1" dirty="0">
              <a:effectLst>
                <a:outerShdw blurRad="38100" dist="38100" dir="2700000" algn="tl">
                  <a:srgbClr val="C0C0C0"/>
                </a:outerShdw>
              </a:effectLst>
              <a:cs typeface="Arial" pitchFamily="34" charset="0"/>
            </a:endParaRPr>
          </a:p>
        </p:txBody>
      </p:sp>
      <p:sp>
        <p:nvSpPr>
          <p:cNvPr id="2" name="Rechteck 1"/>
          <p:cNvSpPr/>
          <p:nvPr/>
        </p:nvSpPr>
        <p:spPr>
          <a:xfrm>
            <a:off x="3846623" y="6395208"/>
            <a:ext cx="4553306" cy="338554"/>
          </a:xfrm>
          <a:prstGeom prst="rect">
            <a:avLst/>
          </a:prstGeom>
        </p:spPr>
        <p:txBody>
          <a:bodyPr wrap="square">
            <a:spAutoFit/>
          </a:bodyPr>
          <a:lstStyle/>
          <a:p>
            <a:pPr algn="ctr"/>
            <a:r>
              <a:rPr lang="de-DE" sz="1600" dirty="0">
                <a:effectLst/>
                <a:latin typeface="+mj-lt"/>
              </a:rPr>
              <a:t>Priv. </a:t>
            </a:r>
            <a:r>
              <a:rPr lang="de-DE" sz="1600" dirty="0" err="1">
                <a:effectLst/>
                <a:latin typeface="+mj-lt"/>
              </a:rPr>
              <a:t>Doz</a:t>
            </a:r>
            <a:r>
              <a:rPr lang="de-DE" sz="1600" dirty="0">
                <a:effectLst/>
                <a:latin typeface="+mj-lt"/>
              </a:rPr>
              <a:t>. Dr. Christoph Stihsen</a:t>
            </a:r>
          </a:p>
        </p:txBody>
      </p:sp>
      <p:sp>
        <p:nvSpPr>
          <p:cNvPr id="3" name="Rechteck 2"/>
          <p:cNvSpPr/>
          <p:nvPr/>
        </p:nvSpPr>
        <p:spPr>
          <a:xfrm>
            <a:off x="579346" y="1049318"/>
            <a:ext cx="8286750" cy="1200329"/>
          </a:xfrm>
          <a:prstGeom prst="rect">
            <a:avLst/>
          </a:prstGeom>
        </p:spPr>
        <p:txBody>
          <a:bodyPr wrap="square">
            <a:spAutoFit/>
          </a:bodyPr>
          <a:lstStyle/>
          <a:p>
            <a:pPr algn="ctr"/>
            <a:r>
              <a:rPr lang="de-DE" sz="3600" dirty="0" err="1">
                <a:solidFill>
                  <a:schemeClr val="bg1"/>
                </a:solidFill>
              </a:rPr>
              <a:t>Epidurale</a:t>
            </a:r>
            <a:r>
              <a:rPr lang="de-DE" sz="3600" dirty="0">
                <a:solidFill>
                  <a:schemeClr val="bg1"/>
                </a:solidFill>
              </a:rPr>
              <a:t> Infiltration bei akuter Diskusextrusion</a:t>
            </a:r>
            <a:endParaRPr lang="de-DE" sz="3600" b="1" dirty="0">
              <a:solidFill>
                <a:schemeClr val="bg1"/>
              </a:solidFill>
              <a:latin typeface="+mj-lt"/>
            </a:endParaRPr>
          </a:p>
        </p:txBody>
      </p:sp>
      <p:sp>
        <p:nvSpPr>
          <p:cNvPr id="4" name="Textfeld 3">
            <a:extLst>
              <a:ext uri="{FF2B5EF4-FFF2-40B4-BE49-F238E27FC236}">
                <a16:creationId xmlns="" xmlns:a16="http://schemas.microsoft.com/office/drawing/2014/main" id="{550CE26E-1FF6-4AB2-A34A-03CFB2A1C6A3}"/>
              </a:ext>
            </a:extLst>
          </p:cNvPr>
          <p:cNvSpPr txBox="1"/>
          <p:nvPr/>
        </p:nvSpPr>
        <p:spPr>
          <a:xfrm>
            <a:off x="5859069" y="4491968"/>
            <a:ext cx="3134740" cy="1015663"/>
          </a:xfrm>
          <a:prstGeom prst="rect">
            <a:avLst/>
          </a:prstGeom>
          <a:noFill/>
        </p:spPr>
        <p:txBody>
          <a:bodyPr wrap="square" rtlCol="0">
            <a:spAutoFit/>
          </a:bodyPr>
          <a:lstStyle/>
          <a:p>
            <a:r>
              <a:rPr lang="de-DE" sz="2400" dirty="0">
                <a:solidFill>
                  <a:schemeClr val="bg1"/>
                </a:solidFill>
              </a:rPr>
              <a:t>25. Symposium </a:t>
            </a:r>
          </a:p>
          <a:p>
            <a:r>
              <a:rPr lang="de-DE" sz="1200" dirty="0">
                <a:solidFill>
                  <a:schemeClr val="bg1"/>
                </a:solidFill>
              </a:rPr>
              <a:t>der Österreichischen Gesellschaft für </a:t>
            </a:r>
            <a:endParaRPr lang="de-DE" sz="1200" dirty="0" smtClean="0">
              <a:solidFill>
                <a:schemeClr val="bg1"/>
              </a:solidFill>
            </a:endParaRPr>
          </a:p>
          <a:p>
            <a:r>
              <a:rPr lang="de-DE" sz="1200" dirty="0" smtClean="0">
                <a:solidFill>
                  <a:schemeClr val="bg1"/>
                </a:solidFill>
              </a:rPr>
              <a:t>Wirbelsäulenchirurgie</a:t>
            </a:r>
            <a:endParaRPr lang="de-DE" sz="1200" dirty="0">
              <a:solidFill>
                <a:schemeClr val="bg1"/>
              </a:solidFill>
            </a:endParaRPr>
          </a:p>
          <a:p>
            <a:r>
              <a:rPr lang="de-DE" sz="1200" dirty="0">
                <a:solidFill>
                  <a:schemeClr val="bg1"/>
                </a:solidFill>
              </a:rPr>
              <a:t>27.1.2024</a:t>
            </a:r>
            <a:endParaRPr lang="de-AT" sz="1200" dirty="0">
              <a:solidFill>
                <a:schemeClr val="bg1"/>
              </a:solidFill>
            </a:endParaRPr>
          </a:p>
        </p:txBody>
      </p:sp>
      <p:sp>
        <p:nvSpPr>
          <p:cNvPr id="6" name="Textfeld 5">
            <a:extLst>
              <a:ext uri="{FF2B5EF4-FFF2-40B4-BE49-F238E27FC236}">
                <a16:creationId xmlns="" xmlns:a16="http://schemas.microsoft.com/office/drawing/2014/main" id="{550CE26E-1FF6-4AB2-A34A-03CFB2A1C6A3}"/>
              </a:ext>
            </a:extLst>
          </p:cNvPr>
          <p:cNvSpPr txBox="1"/>
          <p:nvPr/>
        </p:nvSpPr>
        <p:spPr>
          <a:xfrm>
            <a:off x="198571" y="4491968"/>
            <a:ext cx="5239235" cy="1569660"/>
          </a:xfrm>
          <a:prstGeom prst="rect">
            <a:avLst/>
          </a:prstGeom>
          <a:noFill/>
        </p:spPr>
        <p:txBody>
          <a:bodyPr wrap="square" rtlCol="0">
            <a:spAutoFit/>
          </a:bodyPr>
          <a:lstStyle/>
          <a:p>
            <a:r>
              <a:rPr lang="de-DE" sz="2000" dirty="0" smtClean="0">
                <a:solidFill>
                  <a:schemeClr val="bg1"/>
                </a:solidFill>
              </a:rPr>
              <a:t>Wirbelsäulenteam der </a:t>
            </a:r>
          </a:p>
          <a:p>
            <a:r>
              <a:rPr lang="de-DE" sz="2000" dirty="0" smtClean="0">
                <a:solidFill>
                  <a:schemeClr val="bg1"/>
                </a:solidFill>
              </a:rPr>
              <a:t>Universitätsklinik für Orthopädie</a:t>
            </a:r>
            <a:r>
              <a:rPr lang="de-DE" sz="2000" dirty="0" smtClean="0">
                <a:solidFill>
                  <a:schemeClr val="bg1"/>
                </a:solidFill>
              </a:rPr>
              <a:t> </a:t>
            </a:r>
            <a:endParaRPr lang="de-DE" sz="2000" dirty="0">
              <a:solidFill>
                <a:schemeClr val="bg1"/>
              </a:solidFill>
            </a:endParaRPr>
          </a:p>
          <a:p>
            <a:r>
              <a:rPr lang="de-DE" sz="1400" dirty="0" smtClean="0">
                <a:solidFill>
                  <a:schemeClr val="bg1"/>
                </a:solidFill>
              </a:rPr>
              <a:t>Prof. Josef Grohs</a:t>
            </a:r>
          </a:p>
          <a:p>
            <a:r>
              <a:rPr lang="de-DE" sz="1400" dirty="0" err="1" smtClean="0">
                <a:solidFill>
                  <a:schemeClr val="bg1"/>
                </a:solidFill>
              </a:rPr>
              <a:t>Doz</a:t>
            </a:r>
            <a:r>
              <a:rPr lang="de-DE" sz="1400" dirty="0" smtClean="0">
                <a:solidFill>
                  <a:schemeClr val="bg1"/>
                </a:solidFill>
              </a:rPr>
              <a:t>. Christoph </a:t>
            </a:r>
            <a:r>
              <a:rPr lang="de-DE" sz="1400" dirty="0" err="1" smtClean="0">
                <a:solidFill>
                  <a:schemeClr val="bg1"/>
                </a:solidFill>
              </a:rPr>
              <a:t>Stihsen</a:t>
            </a:r>
            <a:endParaRPr lang="de-DE" sz="1400" dirty="0" smtClean="0">
              <a:solidFill>
                <a:schemeClr val="bg1"/>
              </a:solidFill>
            </a:endParaRPr>
          </a:p>
          <a:p>
            <a:r>
              <a:rPr lang="de-DE" sz="1400" dirty="0" smtClean="0">
                <a:solidFill>
                  <a:schemeClr val="bg1"/>
                </a:solidFill>
              </a:rPr>
              <a:t>Dr. Anna </a:t>
            </a:r>
            <a:r>
              <a:rPr lang="de-DE" sz="1400" dirty="0" err="1" smtClean="0">
                <a:solidFill>
                  <a:schemeClr val="bg1"/>
                </a:solidFill>
              </a:rPr>
              <a:t>Rienmüller</a:t>
            </a:r>
            <a:endParaRPr lang="de-DE" sz="1400" dirty="0" smtClean="0">
              <a:solidFill>
                <a:schemeClr val="bg1"/>
              </a:solidFill>
            </a:endParaRPr>
          </a:p>
          <a:p>
            <a:r>
              <a:rPr lang="de-DE" sz="1400" dirty="0" smtClean="0">
                <a:solidFill>
                  <a:schemeClr val="bg1"/>
                </a:solidFill>
              </a:rPr>
              <a:t>Dr. Michael </a:t>
            </a:r>
            <a:r>
              <a:rPr lang="de-DE" sz="1400" dirty="0" err="1" smtClean="0">
                <a:solidFill>
                  <a:schemeClr val="bg1"/>
                </a:solidFill>
              </a:rPr>
              <a:t>Matzner</a:t>
            </a:r>
            <a:endParaRPr lang="de-AT" sz="1400" dirty="0">
              <a:solidFill>
                <a:schemeClr val="bg1"/>
              </a:solidFill>
            </a:endParaRPr>
          </a:p>
        </p:txBody>
      </p:sp>
    </p:spTree>
  </p:cSld>
  <p:clrMapOvr>
    <a:masterClrMapping/>
  </p:clrMapOvr>
  <p:transition spd="slow"/>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Foliennummernplatzhalter 4"/>
          <p:cNvSpPr>
            <a:spLocks noGrp="1"/>
          </p:cNvSpPr>
          <p:nvPr>
            <p:ph type="sldNum" sz="quarter" idx="4294967295"/>
          </p:nvPr>
        </p:nvSpPr>
        <p:spPr bwMode="auto">
          <a:xfrm>
            <a:off x="7859730" y="6462217"/>
            <a:ext cx="1284270" cy="27384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500" b="1">
                <a:solidFill>
                  <a:schemeClr val="tx1"/>
                </a:solidFill>
                <a:latin typeface="Arial" charset="0"/>
                <a:ea typeface="ＭＳ Ｐゴシック" charset="-128"/>
              </a:defRPr>
            </a:lvl1pPr>
            <a:lvl2pPr marL="557213" indent="-214313">
              <a:defRPr sz="1500" b="1">
                <a:solidFill>
                  <a:schemeClr val="tx1"/>
                </a:solidFill>
                <a:latin typeface="Arial" charset="0"/>
                <a:ea typeface="ＭＳ Ｐゴシック" charset="-128"/>
              </a:defRPr>
            </a:lvl2pPr>
            <a:lvl3pPr marL="857250" indent="-171450">
              <a:defRPr sz="1500" b="1">
                <a:solidFill>
                  <a:schemeClr val="tx1"/>
                </a:solidFill>
                <a:latin typeface="Arial" charset="0"/>
                <a:ea typeface="ＭＳ Ｐゴシック" charset="-128"/>
              </a:defRPr>
            </a:lvl3pPr>
            <a:lvl4pPr marL="1200150" indent="-171450">
              <a:defRPr sz="1500" b="1">
                <a:solidFill>
                  <a:schemeClr val="tx1"/>
                </a:solidFill>
                <a:latin typeface="Arial" charset="0"/>
                <a:ea typeface="ＭＳ Ｐゴシック" charset="-128"/>
              </a:defRPr>
            </a:lvl4pPr>
            <a:lvl5pPr marL="1543050" indent="-171450">
              <a:defRPr sz="1500" b="1">
                <a:solidFill>
                  <a:schemeClr val="tx1"/>
                </a:solidFill>
                <a:latin typeface="Arial" charset="0"/>
                <a:ea typeface="ＭＳ Ｐゴシック" charset="-128"/>
              </a:defRPr>
            </a:lvl5pPr>
            <a:lvl6pPr marL="1885950" indent="-171450" eaLnBrk="0" fontAlgn="base" hangingPunct="0">
              <a:spcBef>
                <a:spcPct val="0"/>
              </a:spcBef>
              <a:spcAft>
                <a:spcPct val="0"/>
              </a:spcAft>
              <a:defRPr sz="1500" b="1">
                <a:solidFill>
                  <a:schemeClr val="tx1"/>
                </a:solidFill>
                <a:latin typeface="Arial" charset="0"/>
                <a:ea typeface="ＭＳ Ｐゴシック" charset="-128"/>
              </a:defRPr>
            </a:lvl6pPr>
            <a:lvl7pPr marL="2228850" indent="-171450" eaLnBrk="0" fontAlgn="base" hangingPunct="0">
              <a:spcBef>
                <a:spcPct val="0"/>
              </a:spcBef>
              <a:spcAft>
                <a:spcPct val="0"/>
              </a:spcAft>
              <a:defRPr sz="1500" b="1">
                <a:solidFill>
                  <a:schemeClr val="tx1"/>
                </a:solidFill>
                <a:latin typeface="Arial" charset="0"/>
                <a:ea typeface="ＭＳ Ｐゴシック" charset="-128"/>
              </a:defRPr>
            </a:lvl7pPr>
            <a:lvl8pPr marL="2571750" indent="-171450" eaLnBrk="0" fontAlgn="base" hangingPunct="0">
              <a:spcBef>
                <a:spcPct val="0"/>
              </a:spcBef>
              <a:spcAft>
                <a:spcPct val="0"/>
              </a:spcAft>
              <a:defRPr sz="1500" b="1">
                <a:solidFill>
                  <a:schemeClr val="tx1"/>
                </a:solidFill>
                <a:latin typeface="Arial" charset="0"/>
                <a:ea typeface="ＭＳ Ｐゴシック" charset="-128"/>
              </a:defRPr>
            </a:lvl8pPr>
            <a:lvl9pPr marL="2914650" indent="-171450" eaLnBrk="0" fontAlgn="base" hangingPunct="0">
              <a:spcBef>
                <a:spcPct val="0"/>
              </a:spcBef>
              <a:spcAft>
                <a:spcPct val="0"/>
              </a:spcAft>
              <a:defRPr sz="1500" b="1">
                <a:solidFill>
                  <a:schemeClr val="tx1"/>
                </a:solidFill>
                <a:latin typeface="Arial" charset="0"/>
                <a:ea typeface="ＭＳ Ｐゴシック" charset="-128"/>
              </a:defRPr>
            </a:lvl9pPr>
          </a:lstStyle>
          <a:p>
            <a:fld id="{2C1CB82E-2B75-2B46-8494-45B1EA0979F1}" type="slidenum">
              <a:rPr lang="de-DE" altLang="de-DE" sz="900" b="0">
                <a:solidFill>
                  <a:srgbClr val="898989"/>
                </a:solidFill>
                <a:latin typeface="Times New Roman" charset="0"/>
              </a:rPr>
              <a:pPr/>
              <a:t>10</a:t>
            </a:fld>
            <a:endParaRPr lang="de-DE" altLang="de-DE" sz="900" b="0" dirty="0">
              <a:solidFill>
                <a:srgbClr val="898989"/>
              </a:solidFill>
              <a:latin typeface="Times New Roman" charset="0"/>
            </a:endParaRPr>
          </a:p>
        </p:txBody>
      </p:sp>
      <p:sp>
        <p:nvSpPr>
          <p:cNvPr id="6" name="Titel 1"/>
          <p:cNvSpPr>
            <a:spLocks noGrp="1"/>
          </p:cNvSpPr>
          <p:nvPr>
            <p:ph type="title"/>
          </p:nvPr>
        </p:nvSpPr>
        <p:spPr bwMode="auto">
          <a:xfrm>
            <a:off x="628650" y="365125"/>
            <a:ext cx="7886700" cy="56694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68580" tIns="34290" rIns="68580" bIns="34290" numCol="1" anchor="t" anchorCtr="0" compatLnSpc="1">
            <a:prstTxWarp prst="textNoShape">
              <a:avLst/>
            </a:prstTxWarp>
            <a:noAutofit/>
          </a:bodyPr>
          <a:lstStyle/>
          <a:p>
            <a:pPr algn="ctr"/>
            <a:r>
              <a:rPr lang="de-DE" altLang="de-DE" sz="2800" b="1" dirty="0">
                <a:ea typeface="ＭＳ Ｐゴシック" charset="-128"/>
              </a:rPr>
              <a:t>Fall 2</a:t>
            </a:r>
            <a:br>
              <a:rPr lang="de-DE" altLang="de-DE" sz="2800" b="1" dirty="0">
                <a:ea typeface="ＭＳ Ｐゴシック" charset="-128"/>
              </a:rPr>
            </a:br>
            <a:endParaRPr lang="de-AT" altLang="de-DE" sz="2800" b="1" dirty="0">
              <a:ea typeface="ＭＳ Ｐゴシック" charset="-128"/>
            </a:endParaRPr>
          </a:p>
        </p:txBody>
      </p:sp>
      <p:pic>
        <p:nvPicPr>
          <p:cNvPr id="3" name="Grafik 2">
            <a:extLst>
              <a:ext uri="{FF2B5EF4-FFF2-40B4-BE49-F238E27FC236}">
                <a16:creationId xmlns="" xmlns:a16="http://schemas.microsoft.com/office/drawing/2014/main" id="{755F3FD0-DA05-4163-8AF6-9E4CAD054E94}"/>
              </a:ext>
            </a:extLst>
          </p:cNvPr>
          <p:cNvPicPr>
            <a:picLocks noChangeAspect="1"/>
          </p:cNvPicPr>
          <p:nvPr/>
        </p:nvPicPr>
        <p:blipFill>
          <a:blip r:embed="rId2"/>
          <a:stretch>
            <a:fillRect/>
          </a:stretch>
        </p:blipFill>
        <p:spPr>
          <a:xfrm>
            <a:off x="3304054" y="1359554"/>
            <a:ext cx="2307851" cy="2632743"/>
          </a:xfrm>
          <a:prstGeom prst="rect">
            <a:avLst/>
          </a:prstGeom>
        </p:spPr>
      </p:pic>
      <p:pic>
        <p:nvPicPr>
          <p:cNvPr id="4" name="Grafik 3">
            <a:extLst>
              <a:ext uri="{FF2B5EF4-FFF2-40B4-BE49-F238E27FC236}">
                <a16:creationId xmlns="" xmlns:a16="http://schemas.microsoft.com/office/drawing/2014/main" id="{90546BC1-50CC-4D84-A4A7-736B9A9DC5D9}"/>
              </a:ext>
            </a:extLst>
          </p:cNvPr>
          <p:cNvPicPr>
            <a:picLocks noChangeAspect="1"/>
          </p:cNvPicPr>
          <p:nvPr/>
        </p:nvPicPr>
        <p:blipFill>
          <a:blip r:embed="rId3"/>
          <a:stretch>
            <a:fillRect/>
          </a:stretch>
        </p:blipFill>
        <p:spPr>
          <a:xfrm>
            <a:off x="244933" y="4266188"/>
            <a:ext cx="8654134" cy="1232258"/>
          </a:xfrm>
          <a:prstGeom prst="rect">
            <a:avLst/>
          </a:prstGeom>
        </p:spPr>
      </p:pic>
      <p:sp>
        <p:nvSpPr>
          <p:cNvPr id="8" name="Rechteck 7">
            <a:extLst>
              <a:ext uri="{FF2B5EF4-FFF2-40B4-BE49-F238E27FC236}">
                <a16:creationId xmlns="" xmlns:a16="http://schemas.microsoft.com/office/drawing/2014/main" id="{D73F70DE-FEB1-4E01-9FF5-09E3D70352F1}"/>
              </a:ext>
            </a:extLst>
          </p:cNvPr>
          <p:cNvSpPr/>
          <p:nvPr/>
        </p:nvSpPr>
        <p:spPr>
          <a:xfrm>
            <a:off x="4142459" y="6445250"/>
            <a:ext cx="4553306" cy="307777"/>
          </a:xfrm>
          <a:prstGeom prst="rect">
            <a:avLst/>
          </a:prstGeom>
        </p:spPr>
        <p:txBody>
          <a:bodyPr wrap="square">
            <a:spAutoFit/>
          </a:bodyPr>
          <a:lstStyle/>
          <a:p>
            <a:pPr algn="ctr"/>
            <a:r>
              <a:rPr lang="de-DE" sz="1400" dirty="0">
                <a:solidFill>
                  <a:schemeClr val="bg1"/>
                </a:solidFill>
                <a:effectLst/>
                <a:latin typeface="+mj-lt"/>
              </a:rPr>
              <a:t>Priv. </a:t>
            </a:r>
            <a:r>
              <a:rPr lang="de-DE" sz="1400" dirty="0" err="1">
                <a:solidFill>
                  <a:schemeClr val="bg1"/>
                </a:solidFill>
                <a:effectLst/>
                <a:latin typeface="+mj-lt"/>
              </a:rPr>
              <a:t>Doz</a:t>
            </a:r>
            <a:r>
              <a:rPr lang="de-DE" sz="1400" dirty="0">
                <a:solidFill>
                  <a:schemeClr val="bg1"/>
                </a:solidFill>
                <a:effectLst/>
                <a:latin typeface="+mj-lt"/>
              </a:rPr>
              <a:t>. Dr. Christoph Stihsen</a:t>
            </a:r>
          </a:p>
        </p:txBody>
      </p:sp>
    </p:spTree>
    <p:extLst>
      <p:ext uri="{BB962C8B-B14F-4D97-AF65-F5344CB8AC3E}">
        <p14:creationId xmlns:p14="http://schemas.microsoft.com/office/powerpoint/2010/main" val="286636105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Foliennummernplatzhalter 4"/>
          <p:cNvSpPr>
            <a:spLocks noGrp="1"/>
          </p:cNvSpPr>
          <p:nvPr>
            <p:ph type="sldNum" sz="quarter" idx="4294967295"/>
          </p:nvPr>
        </p:nvSpPr>
        <p:spPr bwMode="auto">
          <a:xfrm>
            <a:off x="7859730" y="6462217"/>
            <a:ext cx="1284270" cy="27384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500" b="1">
                <a:solidFill>
                  <a:schemeClr val="tx1"/>
                </a:solidFill>
                <a:latin typeface="Arial" charset="0"/>
                <a:ea typeface="ＭＳ Ｐゴシック" charset="-128"/>
              </a:defRPr>
            </a:lvl1pPr>
            <a:lvl2pPr marL="557213" indent="-214313">
              <a:defRPr sz="1500" b="1">
                <a:solidFill>
                  <a:schemeClr val="tx1"/>
                </a:solidFill>
                <a:latin typeface="Arial" charset="0"/>
                <a:ea typeface="ＭＳ Ｐゴシック" charset="-128"/>
              </a:defRPr>
            </a:lvl2pPr>
            <a:lvl3pPr marL="857250" indent="-171450">
              <a:defRPr sz="1500" b="1">
                <a:solidFill>
                  <a:schemeClr val="tx1"/>
                </a:solidFill>
                <a:latin typeface="Arial" charset="0"/>
                <a:ea typeface="ＭＳ Ｐゴシック" charset="-128"/>
              </a:defRPr>
            </a:lvl3pPr>
            <a:lvl4pPr marL="1200150" indent="-171450">
              <a:defRPr sz="1500" b="1">
                <a:solidFill>
                  <a:schemeClr val="tx1"/>
                </a:solidFill>
                <a:latin typeface="Arial" charset="0"/>
                <a:ea typeface="ＭＳ Ｐゴシック" charset="-128"/>
              </a:defRPr>
            </a:lvl4pPr>
            <a:lvl5pPr marL="1543050" indent="-171450">
              <a:defRPr sz="1500" b="1">
                <a:solidFill>
                  <a:schemeClr val="tx1"/>
                </a:solidFill>
                <a:latin typeface="Arial" charset="0"/>
                <a:ea typeface="ＭＳ Ｐゴシック" charset="-128"/>
              </a:defRPr>
            </a:lvl5pPr>
            <a:lvl6pPr marL="1885950" indent="-171450" eaLnBrk="0" fontAlgn="base" hangingPunct="0">
              <a:spcBef>
                <a:spcPct val="0"/>
              </a:spcBef>
              <a:spcAft>
                <a:spcPct val="0"/>
              </a:spcAft>
              <a:defRPr sz="1500" b="1">
                <a:solidFill>
                  <a:schemeClr val="tx1"/>
                </a:solidFill>
                <a:latin typeface="Arial" charset="0"/>
                <a:ea typeface="ＭＳ Ｐゴシック" charset="-128"/>
              </a:defRPr>
            </a:lvl6pPr>
            <a:lvl7pPr marL="2228850" indent="-171450" eaLnBrk="0" fontAlgn="base" hangingPunct="0">
              <a:spcBef>
                <a:spcPct val="0"/>
              </a:spcBef>
              <a:spcAft>
                <a:spcPct val="0"/>
              </a:spcAft>
              <a:defRPr sz="1500" b="1">
                <a:solidFill>
                  <a:schemeClr val="tx1"/>
                </a:solidFill>
                <a:latin typeface="Arial" charset="0"/>
                <a:ea typeface="ＭＳ Ｐゴシック" charset="-128"/>
              </a:defRPr>
            </a:lvl7pPr>
            <a:lvl8pPr marL="2571750" indent="-171450" eaLnBrk="0" fontAlgn="base" hangingPunct="0">
              <a:spcBef>
                <a:spcPct val="0"/>
              </a:spcBef>
              <a:spcAft>
                <a:spcPct val="0"/>
              </a:spcAft>
              <a:defRPr sz="1500" b="1">
                <a:solidFill>
                  <a:schemeClr val="tx1"/>
                </a:solidFill>
                <a:latin typeface="Arial" charset="0"/>
                <a:ea typeface="ＭＳ Ｐゴシック" charset="-128"/>
              </a:defRPr>
            </a:lvl8pPr>
            <a:lvl9pPr marL="2914650" indent="-171450" eaLnBrk="0" fontAlgn="base" hangingPunct="0">
              <a:spcBef>
                <a:spcPct val="0"/>
              </a:spcBef>
              <a:spcAft>
                <a:spcPct val="0"/>
              </a:spcAft>
              <a:defRPr sz="1500" b="1">
                <a:solidFill>
                  <a:schemeClr val="tx1"/>
                </a:solidFill>
                <a:latin typeface="Arial" charset="0"/>
                <a:ea typeface="ＭＳ Ｐゴシック" charset="-128"/>
              </a:defRPr>
            </a:lvl9pPr>
          </a:lstStyle>
          <a:p>
            <a:fld id="{2C1CB82E-2B75-2B46-8494-45B1EA0979F1}" type="slidenum">
              <a:rPr lang="de-DE" altLang="de-DE" sz="900" b="0">
                <a:solidFill>
                  <a:srgbClr val="898989"/>
                </a:solidFill>
                <a:latin typeface="Times New Roman" charset="0"/>
              </a:rPr>
              <a:pPr/>
              <a:t>11</a:t>
            </a:fld>
            <a:endParaRPr lang="de-DE" altLang="de-DE" sz="900" b="0" dirty="0">
              <a:solidFill>
                <a:srgbClr val="898989"/>
              </a:solidFill>
              <a:latin typeface="Times New Roman" charset="0"/>
            </a:endParaRPr>
          </a:p>
        </p:txBody>
      </p:sp>
      <p:sp>
        <p:nvSpPr>
          <p:cNvPr id="6" name="Titel 1"/>
          <p:cNvSpPr>
            <a:spLocks noGrp="1"/>
          </p:cNvSpPr>
          <p:nvPr>
            <p:ph type="title"/>
          </p:nvPr>
        </p:nvSpPr>
        <p:spPr bwMode="auto">
          <a:xfrm>
            <a:off x="628650" y="365125"/>
            <a:ext cx="7886700" cy="56694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68580" tIns="34290" rIns="68580" bIns="34290" numCol="1" anchor="t" anchorCtr="0" compatLnSpc="1">
            <a:prstTxWarp prst="textNoShape">
              <a:avLst/>
            </a:prstTxWarp>
            <a:noAutofit/>
          </a:bodyPr>
          <a:lstStyle/>
          <a:p>
            <a:pPr algn="ctr"/>
            <a:r>
              <a:rPr lang="de-DE" altLang="de-DE" sz="2800" b="1" dirty="0">
                <a:ea typeface="ＭＳ Ｐゴシック" charset="-128"/>
              </a:rPr>
              <a:t>Fall 2</a:t>
            </a:r>
            <a:br>
              <a:rPr lang="de-DE" altLang="de-DE" sz="2800" b="1" dirty="0">
                <a:ea typeface="ＭＳ Ｐゴシック" charset="-128"/>
              </a:rPr>
            </a:br>
            <a:endParaRPr lang="de-AT" altLang="de-DE" sz="2800" b="1" dirty="0">
              <a:ea typeface="ＭＳ Ｐゴシック" charset="-128"/>
            </a:endParaRPr>
          </a:p>
        </p:txBody>
      </p:sp>
      <p:pic>
        <p:nvPicPr>
          <p:cNvPr id="7" name="Grafik 6">
            <a:extLst>
              <a:ext uri="{FF2B5EF4-FFF2-40B4-BE49-F238E27FC236}">
                <a16:creationId xmlns="" xmlns:a16="http://schemas.microsoft.com/office/drawing/2014/main" id="{93CFE1FF-FA6E-4CE3-8864-4EDECF46C923}"/>
              </a:ext>
            </a:extLst>
          </p:cNvPr>
          <p:cNvPicPr>
            <a:picLocks noChangeAspect="1"/>
          </p:cNvPicPr>
          <p:nvPr/>
        </p:nvPicPr>
        <p:blipFill>
          <a:blip r:embed="rId2"/>
          <a:stretch>
            <a:fillRect/>
          </a:stretch>
        </p:blipFill>
        <p:spPr>
          <a:xfrm>
            <a:off x="244933" y="4266188"/>
            <a:ext cx="8654134" cy="1232258"/>
          </a:xfrm>
          <a:prstGeom prst="rect">
            <a:avLst/>
          </a:prstGeom>
        </p:spPr>
      </p:pic>
      <p:sp>
        <p:nvSpPr>
          <p:cNvPr id="8" name="Rechteck 7">
            <a:extLst>
              <a:ext uri="{FF2B5EF4-FFF2-40B4-BE49-F238E27FC236}">
                <a16:creationId xmlns="" xmlns:a16="http://schemas.microsoft.com/office/drawing/2014/main" id="{92B49B00-B29D-4C3D-AA0D-08D6963F6784}"/>
              </a:ext>
            </a:extLst>
          </p:cNvPr>
          <p:cNvSpPr/>
          <p:nvPr/>
        </p:nvSpPr>
        <p:spPr>
          <a:xfrm>
            <a:off x="4142459" y="6445250"/>
            <a:ext cx="4553306" cy="307777"/>
          </a:xfrm>
          <a:prstGeom prst="rect">
            <a:avLst/>
          </a:prstGeom>
        </p:spPr>
        <p:txBody>
          <a:bodyPr wrap="square">
            <a:spAutoFit/>
          </a:bodyPr>
          <a:lstStyle/>
          <a:p>
            <a:pPr algn="ctr"/>
            <a:r>
              <a:rPr lang="de-DE" sz="1400" dirty="0">
                <a:solidFill>
                  <a:schemeClr val="bg1"/>
                </a:solidFill>
                <a:effectLst/>
                <a:latin typeface="+mj-lt"/>
              </a:rPr>
              <a:t>Priv. </a:t>
            </a:r>
            <a:r>
              <a:rPr lang="de-DE" sz="1400" dirty="0" err="1">
                <a:solidFill>
                  <a:schemeClr val="bg1"/>
                </a:solidFill>
                <a:effectLst/>
                <a:latin typeface="+mj-lt"/>
              </a:rPr>
              <a:t>Doz</a:t>
            </a:r>
            <a:r>
              <a:rPr lang="de-DE" sz="1400" dirty="0">
                <a:solidFill>
                  <a:schemeClr val="bg1"/>
                </a:solidFill>
                <a:effectLst/>
                <a:latin typeface="+mj-lt"/>
              </a:rPr>
              <a:t>. Dr. Christoph Stihsen</a:t>
            </a:r>
          </a:p>
        </p:txBody>
      </p:sp>
      <p:pic>
        <p:nvPicPr>
          <p:cNvPr id="3" name="Grafik 2">
            <a:extLst>
              <a:ext uri="{FF2B5EF4-FFF2-40B4-BE49-F238E27FC236}">
                <a16:creationId xmlns="" xmlns:a16="http://schemas.microsoft.com/office/drawing/2014/main" id="{BB1D8C95-2BEB-4C99-B0AC-6674555AED01}"/>
              </a:ext>
            </a:extLst>
          </p:cNvPr>
          <p:cNvPicPr>
            <a:picLocks noChangeAspect="1"/>
          </p:cNvPicPr>
          <p:nvPr/>
        </p:nvPicPr>
        <p:blipFill>
          <a:blip r:embed="rId3"/>
          <a:stretch>
            <a:fillRect/>
          </a:stretch>
        </p:blipFill>
        <p:spPr>
          <a:xfrm>
            <a:off x="925884" y="1211327"/>
            <a:ext cx="3339399" cy="2775604"/>
          </a:xfrm>
          <a:prstGeom prst="rect">
            <a:avLst/>
          </a:prstGeom>
        </p:spPr>
      </p:pic>
      <p:pic>
        <p:nvPicPr>
          <p:cNvPr id="4" name="Grafik 3">
            <a:extLst>
              <a:ext uri="{FF2B5EF4-FFF2-40B4-BE49-F238E27FC236}">
                <a16:creationId xmlns="" xmlns:a16="http://schemas.microsoft.com/office/drawing/2014/main" id="{8B4B0F48-C9B3-4483-8238-1164D1A13EDD}"/>
              </a:ext>
            </a:extLst>
          </p:cNvPr>
          <p:cNvPicPr>
            <a:picLocks noChangeAspect="1"/>
          </p:cNvPicPr>
          <p:nvPr/>
        </p:nvPicPr>
        <p:blipFill>
          <a:blip r:embed="rId4"/>
          <a:stretch>
            <a:fillRect/>
          </a:stretch>
        </p:blipFill>
        <p:spPr>
          <a:xfrm>
            <a:off x="4420443" y="1211326"/>
            <a:ext cx="3586456" cy="2775605"/>
          </a:xfrm>
          <a:prstGeom prst="rect">
            <a:avLst/>
          </a:prstGeom>
        </p:spPr>
      </p:pic>
    </p:spTree>
    <p:extLst>
      <p:ext uri="{BB962C8B-B14F-4D97-AF65-F5344CB8AC3E}">
        <p14:creationId xmlns:p14="http://schemas.microsoft.com/office/powerpoint/2010/main" val="257914467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Foliennummernplatzhalter 4"/>
          <p:cNvSpPr>
            <a:spLocks noGrp="1"/>
          </p:cNvSpPr>
          <p:nvPr>
            <p:ph type="sldNum" sz="quarter" idx="4294967295"/>
          </p:nvPr>
        </p:nvSpPr>
        <p:spPr bwMode="auto">
          <a:xfrm>
            <a:off x="7859730" y="6462217"/>
            <a:ext cx="1284270" cy="27384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500" b="1">
                <a:solidFill>
                  <a:schemeClr val="tx1"/>
                </a:solidFill>
                <a:latin typeface="Arial" charset="0"/>
                <a:ea typeface="ＭＳ Ｐゴシック" charset="-128"/>
              </a:defRPr>
            </a:lvl1pPr>
            <a:lvl2pPr marL="557213" indent="-214313">
              <a:defRPr sz="1500" b="1">
                <a:solidFill>
                  <a:schemeClr val="tx1"/>
                </a:solidFill>
                <a:latin typeface="Arial" charset="0"/>
                <a:ea typeface="ＭＳ Ｐゴシック" charset="-128"/>
              </a:defRPr>
            </a:lvl2pPr>
            <a:lvl3pPr marL="857250" indent="-171450">
              <a:defRPr sz="1500" b="1">
                <a:solidFill>
                  <a:schemeClr val="tx1"/>
                </a:solidFill>
                <a:latin typeface="Arial" charset="0"/>
                <a:ea typeface="ＭＳ Ｐゴシック" charset="-128"/>
              </a:defRPr>
            </a:lvl3pPr>
            <a:lvl4pPr marL="1200150" indent="-171450">
              <a:defRPr sz="1500" b="1">
                <a:solidFill>
                  <a:schemeClr val="tx1"/>
                </a:solidFill>
                <a:latin typeface="Arial" charset="0"/>
                <a:ea typeface="ＭＳ Ｐゴシック" charset="-128"/>
              </a:defRPr>
            </a:lvl4pPr>
            <a:lvl5pPr marL="1543050" indent="-171450">
              <a:defRPr sz="1500" b="1">
                <a:solidFill>
                  <a:schemeClr val="tx1"/>
                </a:solidFill>
                <a:latin typeface="Arial" charset="0"/>
                <a:ea typeface="ＭＳ Ｐゴシック" charset="-128"/>
              </a:defRPr>
            </a:lvl5pPr>
            <a:lvl6pPr marL="1885950" indent="-171450" eaLnBrk="0" fontAlgn="base" hangingPunct="0">
              <a:spcBef>
                <a:spcPct val="0"/>
              </a:spcBef>
              <a:spcAft>
                <a:spcPct val="0"/>
              </a:spcAft>
              <a:defRPr sz="1500" b="1">
                <a:solidFill>
                  <a:schemeClr val="tx1"/>
                </a:solidFill>
                <a:latin typeface="Arial" charset="0"/>
                <a:ea typeface="ＭＳ Ｐゴシック" charset="-128"/>
              </a:defRPr>
            </a:lvl6pPr>
            <a:lvl7pPr marL="2228850" indent="-171450" eaLnBrk="0" fontAlgn="base" hangingPunct="0">
              <a:spcBef>
                <a:spcPct val="0"/>
              </a:spcBef>
              <a:spcAft>
                <a:spcPct val="0"/>
              </a:spcAft>
              <a:defRPr sz="1500" b="1">
                <a:solidFill>
                  <a:schemeClr val="tx1"/>
                </a:solidFill>
                <a:latin typeface="Arial" charset="0"/>
                <a:ea typeface="ＭＳ Ｐゴシック" charset="-128"/>
              </a:defRPr>
            </a:lvl7pPr>
            <a:lvl8pPr marL="2571750" indent="-171450" eaLnBrk="0" fontAlgn="base" hangingPunct="0">
              <a:spcBef>
                <a:spcPct val="0"/>
              </a:spcBef>
              <a:spcAft>
                <a:spcPct val="0"/>
              </a:spcAft>
              <a:defRPr sz="1500" b="1">
                <a:solidFill>
                  <a:schemeClr val="tx1"/>
                </a:solidFill>
                <a:latin typeface="Arial" charset="0"/>
                <a:ea typeface="ＭＳ Ｐゴシック" charset="-128"/>
              </a:defRPr>
            </a:lvl8pPr>
            <a:lvl9pPr marL="2914650" indent="-171450" eaLnBrk="0" fontAlgn="base" hangingPunct="0">
              <a:spcBef>
                <a:spcPct val="0"/>
              </a:spcBef>
              <a:spcAft>
                <a:spcPct val="0"/>
              </a:spcAft>
              <a:defRPr sz="1500" b="1">
                <a:solidFill>
                  <a:schemeClr val="tx1"/>
                </a:solidFill>
                <a:latin typeface="Arial" charset="0"/>
                <a:ea typeface="ＭＳ Ｐゴシック" charset="-128"/>
              </a:defRPr>
            </a:lvl9pPr>
          </a:lstStyle>
          <a:p>
            <a:fld id="{2C1CB82E-2B75-2B46-8494-45B1EA0979F1}" type="slidenum">
              <a:rPr lang="de-DE" altLang="de-DE" sz="900" b="0">
                <a:solidFill>
                  <a:srgbClr val="898989"/>
                </a:solidFill>
                <a:latin typeface="Times New Roman" charset="0"/>
              </a:rPr>
              <a:pPr/>
              <a:t>12</a:t>
            </a:fld>
            <a:endParaRPr lang="de-DE" altLang="de-DE" sz="900" b="0" dirty="0">
              <a:solidFill>
                <a:srgbClr val="898989"/>
              </a:solidFill>
              <a:latin typeface="Times New Roman" charset="0"/>
            </a:endParaRPr>
          </a:p>
        </p:txBody>
      </p:sp>
      <p:sp>
        <p:nvSpPr>
          <p:cNvPr id="6" name="Titel 1"/>
          <p:cNvSpPr>
            <a:spLocks noGrp="1"/>
          </p:cNvSpPr>
          <p:nvPr>
            <p:ph type="title"/>
          </p:nvPr>
        </p:nvSpPr>
        <p:spPr bwMode="auto">
          <a:xfrm>
            <a:off x="628650" y="365125"/>
            <a:ext cx="7886700" cy="56694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68580" tIns="34290" rIns="68580" bIns="34290" numCol="1" anchor="t" anchorCtr="0" compatLnSpc="1">
            <a:prstTxWarp prst="textNoShape">
              <a:avLst/>
            </a:prstTxWarp>
            <a:noAutofit/>
          </a:bodyPr>
          <a:lstStyle/>
          <a:p>
            <a:pPr algn="ctr"/>
            <a:r>
              <a:rPr lang="de-DE" altLang="de-DE" sz="2800" b="1" dirty="0">
                <a:ea typeface="ＭＳ Ｐゴシック" charset="-128"/>
              </a:rPr>
              <a:t>Fall 3</a:t>
            </a:r>
            <a:br>
              <a:rPr lang="de-DE" altLang="de-DE" sz="2800" b="1" dirty="0">
                <a:ea typeface="ＭＳ Ｐゴシック" charset="-128"/>
              </a:rPr>
            </a:br>
            <a:endParaRPr lang="de-AT" altLang="de-DE" sz="2800" b="1" dirty="0">
              <a:ea typeface="ＭＳ Ｐゴシック" charset="-128"/>
            </a:endParaRPr>
          </a:p>
        </p:txBody>
      </p:sp>
      <p:pic>
        <p:nvPicPr>
          <p:cNvPr id="2052"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84433" y="1279640"/>
            <a:ext cx="2436854" cy="21493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03693" y="1280312"/>
            <a:ext cx="2580739" cy="21486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hteck 8">
            <a:extLst>
              <a:ext uri="{FF2B5EF4-FFF2-40B4-BE49-F238E27FC236}">
                <a16:creationId xmlns="" xmlns:a16="http://schemas.microsoft.com/office/drawing/2014/main" id="{A627AE24-023F-473D-A819-81D7F2404DB3}"/>
              </a:ext>
            </a:extLst>
          </p:cNvPr>
          <p:cNvSpPr/>
          <p:nvPr/>
        </p:nvSpPr>
        <p:spPr>
          <a:xfrm>
            <a:off x="628650" y="2098067"/>
            <a:ext cx="3266660" cy="1200329"/>
          </a:xfrm>
          <a:prstGeom prst="rect">
            <a:avLst/>
          </a:prstGeom>
        </p:spPr>
        <p:txBody>
          <a:bodyPr wrap="square">
            <a:spAutoFit/>
          </a:bodyPr>
          <a:lstStyle/>
          <a:p>
            <a:r>
              <a:rPr lang="de-DE" sz="1800" dirty="0"/>
              <a:t>präinterventionell</a:t>
            </a:r>
            <a:endParaRPr lang="de-AT" sz="1800" dirty="0"/>
          </a:p>
          <a:p>
            <a:endParaRPr lang="de-AT" sz="1800" dirty="0"/>
          </a:p>
          <a:p>
            <a:endParaRPr lang="de-AT" sz="1800" dirty="0"/>
          </a:p>
          <a:p>
            <a:endParaRPr lang="de-AT" sz="1800" dirty="0"/>
          </a:p>
        </p:txBody>
      </p:sp>
      <p:sp>
        <p:nvSpPr>
          <p:cNvPr id="10" name="Rechteck 9">
            <a:extLst>
              <a:ext uri="{FF2B5EF4-FFF2-40B4-BE49-F238E27FC236}">
                <a16:creationId xmlns="" xmlns:a16="http://schemas.microsoft.com/office/drawing/2014/main" id="{2E0D0CD4-1454-46F7-90E6-F297AFDBCF52}"/>
              </a:ext>
            </a:extLst>
          </p:cNvPr>
          <p:cNvSpPr/>
          <p:nvPr/>
        </p:nvSpPr>
        <p:spPr>
          <a:xfrm>
            <a:off x="4142459" y="6445250"/>
            <a:ext cx="4553306" cy="307777"/>
          </a:xfrm>
          <a:prstGeom prst="rect">
            <a:avLst/>
          </a:prstGeom>
        </p:spPr>
        <p:txBody>
          <a:bodyPr wrap="square">
            <a:spAutoFit/>
          </a:bodyPr>
          <a:lstStyle/>
          <a:p>
            <a:pPr algn="ctr"/>
            <a:r>
              <a:rPr lang="de-DE" sz="1400" dirty="0">
                <a:solidFill>
                  <a:schemeClr val="bg1"/>
                </a:solidFill>
                <a:effectLst/>
                <a:latin typeface="+mj-lt"/>
              </a:rPr>
              <a:t>Priv. </a:t>
            </a:r>
            <a:r>
              <a:rPr lang="de-DE" sz="1400" dirty="0" err="1">
                <a:solidFill>
                  <a:schemeClr val="bg1"/>
                </a:solidFill>
                <a:effectLst/>
                <a:latin typeface="+mj-lt"/>
              </a:rPr>
              <a:t>Doz</a:t>
            </a:r>
            <a:r>
              <a:rPr lang="de-DE" sz="1400" dirty="0">
                <a:solidFill>
                  <a:schemeClr val="bg1"/>
                </a:solidFill>
                <a:effectLst/>
                <a:latin typeface="+mj-lt"/>
              </a:rPr>
              <a:t>. Dr. Christoph Stihsen</a:t>
            </a:r>
          </a:p>
        </p:txBody>
      </p:sp>
    </p:spTree>
    <p:extLst>
      <p:ext uri="{BB962C8B-B14F-4D97-AF65-F5344CB8AC3E}">
        <p14:creationId xmlns:p14="http://schemas.microsoft.com/office/powerpoint/2010/main" val="214724164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Foliennummernplatzhalter 4"/>
          <p:cNvSpPr>
            <a:spLocks noGrp="1"/>
          </p:cNvSpPr>
          <p:nvPr>
            <p:ph type="sldNum" sz="quarter" idx="4294967295"/>
          </p:nvPr>
        </p:nvSpPr>
        <p:spPr bwMode="auto">
          <a:xfrm>
            <a:off x="7859730" y="6462217"/>
            <a:ext cx="1284270" cy="27384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500" b="1">
                <a:solidFill>
                  <a:schemeClr val="tx1"/>
                </a:solidFill>
                <a:latin typeface="Arial" charset="0"/>
                <a:ea typeface="ＭＳ Ｐゴシック" charset="-128"/>
              </a:defRPr>
            </a:lvl1pPr>
            <a:lvl2pPr marL="557213" indent="-214313">
              <a:defRPr sz="1500" b="1">
                <a:solidFill>
                  <a:schemeClr val="tx1"/>
                </a:solidFill>
                <a:latin typeface="Arial" charset="0"/>
                <a:ea typeface="ＭＳ Ｐゴシック" charset="-128"/>
              </a:defRPr>
            </a:lvl2pPr>
            <a:lvl3pPr marL="857250" indent="-171450">
              <a:defRPr sz="1500" b="1">
                <a:solidFill>
                  <a:schemeClr val="tx1"/>
                </a:solidFill>
                <a:latin typeface="Arial" charset="0"/>
                <a:ea typeface="ＭＳ Ｐゴシック" charset="-128"/>
              </a:defRPr>
            </a:lvl3pPr>
            <a:lvl4pPr marL="1200150" indent="-171450">
              <a:defRPr sz="1500" b="1">
                <a:solidFill>
                  <a:schemeClr val="tx1"/>
                </a:solidFill>
                <a:latin typeface="Arial" charset="0"/>
                <a:ea typeface="ＭＳ Ｐゴシック" charset="-128"/>
              </a:defRPr>
            </a:lvl4pPr>
            <a:lvl5pPr marL="1543050" indent="-171450">
              <a:defRPr sz="1500" b="1">
                <a:solidFill>
                  <a:schemeClr val="tx1"/>
                </a:solidFill>
                <a:latin typeface="Arial" charset="0"/>
                <a:ea typeface="ＭＳ Ｐゴシック" charset="-128"/>
              </a:defRPr>
            </a:lvl5pPr>
            <a:lvl6pPr marL="1885950" indent="-171450" eaLnBrk="0" fontAlgn="base" hangingPunct="0">
              <a:spcBef>
                <a:spcPct val="0"/>
              </a:spcBef>
              <a:spcAft>
                <a:spcPct val="0"/>
              </a:spcAft>
              <a:defRPr sz="1500" b="1">
                <a:solidFill>
                  <a:schemeClr val="tx1"/>
                </a:solidFill>
                <a:latin typeface="Arial" charset="0"/>
                <a:ea typeface="ＭＳ Ｐゴシック" charset="-128"/>
              </a:defRPr>
            </a:lvl6pPr>
            <a:lvl7pPr marL="2228850" indent="-171450" eaLnBrk="0" fontAlgn="base" hangingPunct="0">
              <a:spcBef>
                <a:spcPct val="0"/>
              </a:spcBef>
              <a:spcAft>
                <a:spcPct val="0"/>
              </a:spcAft>
              <a:defRPr sz="1500" b="1">
                <a:solidFill>
                  <a:schemeClr val="tx1"/>
                </a:solidFill>
                <a:latin typeface="Arial" charset="0"/>
                <a:ea typeface="ＭＳ Ｐゴシック" charset="-128"/>
              </a:defRPr>
            </a:lvl7pPr>
            <a:lvl8pPr marL="2571750" indent="-171450" eaLnBrk="0" fontAlgn="base" hangingPunct="0">
              <a:spcBef>
                <a:spcPct val="0"/>
              </a:spcBef>
              <a:spcAft>
                <a:spcPct val="0"/>
              </a:spcAft>
              <a:defRPr sz="1500" b="1">
                <a:solidFill>
                  <a:schemeClr val="tx1"/>
                </a:solidFill>
                <a:latin typeface="Arial" charset="0"/>
                <a:ea typeface="ＭＳ Ｐゴシック" charset="-128"/>
              </a:defRPr>
            </a:lvl8pPr>
            <a:lvl9pPr marL="2914650" indent="-171450" eaLnBrk="0" fontAlgn="base" hangingPunct="0">
              <a:spcBef>
                <a:spcPct val="0"/>
              </a:spcBef>
              <a:spcAft>
                <a:spcPct val="0"/>
              </a:spcAft>
              <a:defRPr sz="1500" b="1">
                <a:solidFill>
                  <a:schemeClr val="tx1"/>
                </a:solidFill>
                <a:latin typeface="Arial" charset="0"/>
                <a:ea typeface="ＭＳ Ｐゴシック" charset="-128"/>
              </a:defRPr>
            </a:lvl9pPr>
          </a:lstStyle>
          <a:p>
            <a:fld id="{2C1CB82E-2B75-2B46-8494-45B1EA0979F1}" type="slidenum">
              <a:rPr lang="de-DE" altLang="de-DE" sz="900" b="0">
                <a:solidFill>
                  <a:srgbClr val="898989"/>
                </a:solidFill>
                <a:latin typeface="Times New Roman" charset="0"/>
              </a:rPr>
              <a:pPr/>
              <a:t>13</a:t>
            </a:fld>
            <a:endParaRPr lang="de-DE" altLang="de-DE" sz="900" b="0" dirty="0">
              <a:solidFill>
                <a:srgbClr val="898989"/>
              </a:solidFill>
              <a:latin typeface="Times New Roman" charset="0"/>
            </a:endParaRPr>
          </a:p>
        </p:txBody>
      </p:sp>
      <p:sp>
        <p:nvSpPr>
          <p:cNvPr id="6" name="Titel 1"/>
          <p:cNvSpPr>
            <a:spLocks noGrp="1"/>
          </p:cNvSpPr>
          <p:nvPr>
            <p:ph type="title"/>
          </p:nvPr>
        </p:nvSpPr>
        <p:spPr bwMode="auto">
          <a:xfrm>
            <a:off x="628650" y="365125"/>
            <a:ext cx="7886700" cy="56694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68580" tIns="34290" rIns="68580" bIns="34290" numCol="1" anchor="t" anchorCtr="0" compatLnSpc="1">
            <a:prstTxWarp prst="textNoShape">
              <a:avLst/>
            </a:prstTxWarp>
            <a:noAutofit/>
          </a:bodyPr>
          <a:lstStyle/>
          <a:p>
            <a:pPr algn="ctr"/>
            <a:r>
              <a:rPr lang="de-DE" altLang="de-DE" sz="2800" b="1" dirty="0">
                <a:ea typeface="ＭＳ Ｐゴシック" charset="-128"/>
              </a:rPr>
              <a:t>Fall 3</a:t>
            </a:r>
            <a:br>
              <a:rPr lang="de-DE" altLang="de-DE" sz="2800" b="1" dirty="0">
                <a:ea typeface="ＭＳ Ｐゴシック" charset="-128"/>
              </a:rPr>
            </a:br>
            <a:endParaRPr lang="de-AT" altLang="de-DE" sz="2800" b="1" dirty="0">
              <a:ea typeface="ＭＳ Ｐゴシック" charset="-128"/>
            </a:endParaRPr>
          </a:p>
        </p:txBody>
      </p:sp>
      <p:sp>
        <p:nvSpPr>
          <p:cNvPr id="7" name="Rechteck 6"/>
          <p:cNvSpPr/>
          <p:nvPr/>
        </p:nvSpPr>
        <p:spPr>
          <a:xfrm>
            <a:off x="628650" y="4043153"/>
            <a:ext cx="3266660" cy="2308324"/>
          </a:xfrm>
          <a:prstGeom prst="rect">
            <a:avLst/>
          </a:prstGeom>
        </p:spPr>
        <p:txBody>
          <a:bodyPr wrap="square">
            <a:spAutoFit/>
          </a:bodyPr>
          <a:lstStyle/>
          <a:p>
            <a:r>
              <a:rPr lang="de-AT" sz="1800" dirty="0"/>
              <a:t>8 Wochen </a:t>
            </a:r>
          </a:p>
          <a:p>
            <a:r>
              <a:rPr lang="de-AT" sz="1800" dirty="0" err="1"/>
              <a:t>VerlaufsKO</a:t>
            </a:r>
            <a:endParaRPr lang="de-AT" sz="1800" dirty="0"/>
          </a:p>
          <a:p>
            <a:endParaRPr lang="de-DE" sz="1800" dirty="0"/>
          </a:p>
          <a:p>
            <a:r>
              <a:rPr lang="de-DE" sz="1800" dirty="0"/>
              <a:t>S</a:t>
            </a:r>
            <a:r>
              <a:rPr lang="de-AT" sz="1800" dirty="0" err="1"/>
              <a:t>ubj</a:t>
            </a:r>
            <a:r>
              <a:rPr lang="de-AT" sz="1800" dirty="0"/>
              <a:t>. </a:t>
            </a:r>
            <a:r>
              <a:rPr lang="de-AT" sz="1800" dirty="0" err="1"/>
              <a:t>deutl</a:t>
            </a:r>
            <a:r>
              <a:rPr lang="de-AT" sz="1800" dirty="0"/>
              <a:t> beschwerdegelindert</a:t>
            </a:r>
          </a:p>
          <a:p>
            <a:endParaRPr lang="de-AT" sz="1800" dirty="0"/>
          </a:p>
          <a:p>
            <a:endParaRPr lang="de-AT" sz="1800" dirty="0"/>
          </a:p>
          <a:p>
            <a:endParaRPr lang="de-AT" sz="1800"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3693" y="3331712"/>
            <a:ext cx="2580739" cy="2492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84433" y="1279640"/>
            <a:ext cx="2436854" cy="21493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84433" y="3410992"/>
            <a:ext cx="2436854" cy="24136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03693" y="1280312"/>
            <a:ext cx="2580739" cy="21486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hteck 8">
            <a:extLst>
              <a:ext uri="{FF2B5EF4-FFF2-40B4-BE49-F238E27FC236}">
                <a16:creationId xmlns="" xmlns:a16="http://schemas.microsoft.com/office/drawing/2014/main" id="{A627AE24-023F-473D-A819-81D7F2404DB3}"/>
              </a:ext>
            </a:extLst>
          </p:cNvPr>
          <p:cNvSpPr/>
          <p:nvPr/>
        </p:nvSpPr>
        <p:spPr>
          <a:xfrm>
            <a:off x="628650" y="2098067"/>
            <a:ext cx="3266660" cy="1200329"/>
          </a:xfrm>
          <a:prstGeom prst="rect">
            <a:avLst/>
          </a:prstGeom>
        </p:spPr>
        <p:txBody>
          <a:bodyPr wrap="square">
            <a:spAutoFit/>
          </a:bodyPr>
          <a:lstStyle/>
          <a:p>
            <a:r>
              <a:rPr lang="de-DE" sz="1800" dirty="0"/>
              <a:t>präinterventionell</a:t>
            </a:r>
            <a:endParaRPr lang="de-AT" sz="1800" dirty="0"/>
          </a:p>
          <a:p>
            <a:endParaRPr lang="de-AT" sz="1800" dirty="0"/>
          </a:p>
          <a:p>
            <a:endParaRPr lang="de-AT" sz="1800" dirty="0"/>
          </a:p>
          <a:p>
            <a:endParaRPr lang="de-AT" sz="1800" dirty="0"/>
          </a:p>
        </p:txBody>
      </p:sp>
      <p:sp>
        <p:nvSpPr>
          <p:cNvPr id="10" name="Rechteck 9">
            <a:extLst>
              <a:ext uri="{FF2B5EF4-FFF2-40B4-BE49-F238E27FC236}">
                <a16:creationId xmlns="" xmlns:a16="http://schemas.microsoft.com/office/drawing/2014/main" id="{520EBEDB-E030-41E4-8DA0-6CDC30109D44}"/>
              </a:ext>
            </a:extLst>
          </p:cNvPr>
          <p:cNvSpPr/>
          <p:nvPr/>
        </p:nvSpPr>
        <p:spPr>
          <a:xfrm>
            <a:off x="4142459" y="6445250"/>
            <a:ext cx="4553306" cy="307777"/>
          </a:xfrm>
          <a:prstGeom prst="rect">
            <a:avLst/>
          </a:prstGeom>
        </p:spPr>
        <p:txBody>
          <a:bodyPr wrap="square">
            <a:spAutoFit/>
          </a:bodyPr>
          <a:lstStyle/>
          <a:p>
            <a:pPr algn="ctr"/>
            <a:r>
              <a:rPr lang="de-DE" sz="1400" dirty="0">
                <a:solidFill>
                  <a:schemeClr val="bg1"/>
                </a:solidFill>
                <a:effectLst/>
                <a:latin typeface="+mj-lt"/>
              </a:rPr>
              <a:t>Priv. </a:t>
            </a:r>
            <a:r>
              <a:rPr lang="de-DE" sz="1400" dirty="0" err="1">
                <a:solidFill>
                  <a:schemeClr val="bg1"/>
                </a:solidFill>
                <a:effectLst/>
                <a:latin typeface="+mj-lt"/>
              </a:rPr>
              <a:t>Doz</a:t>
            </a:r>
            <a:r>
              <a:rPr lang="de-DE" sz="1400" dirty="0">
                <a:solidFill>
                  <a:schemeClr val="bg1"/>
                </a:solidFill>
                <a:effectLst/>
                <a:latin typeface="+mj-lt"/>
              </a:rPr>
              <a:t>. Dr. Christoph Stihsen</a:t>
            </a:r>
          </a:p>
        </p:txBody>
      </p:sp>
    </p:spTree>
    <p:extLst>
      <p:ext uri="{BB962C8B-B14F-4D97-AF65-F5344CB8AC3E}">
        <p14:creationId xmlns:p14="http://schemas.microsoft.com/office/powerpoint/2010/main" val="10083397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Foliennummernplatzhalter 4"/>
          <p:cNvSpPr>
            <a:spLocks noGrp="1"/>
          </p:cNvSpPr>
          <p:nvPr>
            <p:ph type="sldNum" sz="quarter" idx="4294967295"/>
          </p:nvPr>
        </p:nvSpPr>
        <p:spPr bwMode="auto">
          <a:xfrm>
            <a:off x="7859730" y="6462217"/>
            <a:ext cx="1284270" cy="27384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500" b="1">
                <a:solidFill>
                  <a:schemeClr val="tx1"/>
                </a:solidFill>
                <a:latin typeface="Arial" charset="0"/>
                <a:ea typeface="ＭＳ Ｐゴシック" charset="-128"/>
              </a:defRPr>
            </a:lvl1pPr>
            <a:lvl2pPr marL="557213" indent="-214313">
              <a:defRPr sz="1500" b="1">
                <a:solidFill>
                  <a:schemeClr val="tx1"/>
                </a:solidFill>
                <a:latin typeface="Arial" charset="0"/>
                <a:ea typeface="ＭＳ Ｐゴシック" charset="-128"/>
              </a:defRPr>
            </a:lvl2pPr>
            <a:lvl3pPr marL="857250" indent="-171450">
              <a:defRPr sz="1500" b="1">
                <a:solidFill>
                  <a:schemeClr val="tx1"/>
                </a:solidFill>
                <a:latin typeface="Arial" charset="0"/>
                <a:ea typeface="ＭＳ Ｐゴシック" charset="-128"/>
              </a:defRPr>
            </a:lvl3pPr>
            <a:lvl4pPr marL="1200150" indent="-171450">
              <a:defRPr sz="1500" b="1">
                <a:solidFill>
                  <a:schemeClr val="tx1"/>
                </a:solidFill>
                <a:latin typeface="Arial" charset="0"/>
                <a:ea typeface="ＭＳ Ｐゴシック" charset="-128"/>
              </a:defRPr>
            </a:lvl4pPr>
            <a:lvl5pPr marL="1543050" indent="-171450">
              <a:defRPr sz="1500" b="1">
                <a:solidFill>
                  <a:schemeClr val="tx1"/>
                </a:solidFill>
                <a:latin typeface="Arial" charset="0"/>
                <a:ea typeface="ＭＳ Ｐゴシック" charset="-128"/>
              </a:defRPr>
            </a:lvl5pPr>
            <a:lvl6pPr marL="1885950" indent="-171450" eaLnBrk="0" fontAlgn="base" hangingPunct="0">
              <a:spcBef>
                <a:spcPct val="0"/>
              </a:spcBef>
              <a:spcAft>
                <a:spcPct val="0"/>
              </a:spcAft>
              <a:defRPr sz="1500" b="1">
                <a:solidFill>
                  <a:schemeClr val="tx1"/>
                </a:solidFill>
                <a:latin typeface="Arial" charset="0"/>
                <a:ea typeface="ＭＳ Ｐゴシック" charset="-128"/>
              </a:defRPr>
            </a:lvl6pPr>
            <a:lvl7pPr marL="2228850" indent="-171450" eaLnBrk="0" fontAlgn="base" hangingPunct="0">
              <a:spcBef>
                <a:spcPct val="0"/>
              </a:spcBef>
              <a:spcAft>
                <a:spcPct val="0"/>
              </a:spcAft>
              <a:defRPr sz="1500" b="1">
                <a:solidFill>
                  <a:schemeClr val="tx1"/>
                </a:solidFill>
                <a:latin typeface="Arial" charset="0"/>
                <a:ea typeface="ＭＳ Ｐゴシック" charset="-128"/>
              </a:defRPr>
            </a:lvl7pPr>
            <a:lvl8pPr marL="2571750" indent="-171450" eaLnBrk="0" fontAlgn="base" hangingPunct="0">
              <a:spcBef>
                <a:spcPct val="0"/>
              </a:spcBef>
              <a:spcAft>
                <a:spcPct val="0"/>
              </a:spcAft>
              <a:defRPr sz="1500" b="1">
                <a:solidFill>
                  <a:schemeClr val="tx1"/>
                </a:solidFill>
                <a:latin typeface="Arial" charset="0"/>
                <a:ea typeface="ＭＳ Ｐゴシック" charset="-128"/>
              </a:defRPr>
            </a:lvl8pPr>
            <a:lvl9pPr marL="2914650" indent="-171450" eaLnBrk="0" fontAlgn="base" hangingPunct="0">
              <a:spcBef>
                <a:spcPct val="0"/>
              </a:spcBef>
              <a:spcAft>
                <a:spcPct val="0"/>
              </a:spcAft>
              <a:defRPr sz="1500" b="1">
                <a:solidFill>
                  <a:schemeClr val="tx1"/>
                </a:solidFill>
                <a:latin typeface="Arial" charset="0"/>
                <a:ea typeface="ＭＳ Ｐゴシック" charset="-128"/>
              </a:defRPr>
            </a:lvl9pPr>
          </a:lstStyle>
          <a:p>
            <a:fld id="{2C1CB82E-2B75-2B46-8494-45B1EA0979F1}" type="slidenum">
              <a:rPr lang="de-DE" altLang="de-DE" sz="900" b="0">
                <a:solidFill>
                  <a:srgbClr val="898989"/>
                </a:solidFill>
                <a:latin typeface="Times New Roman" charset="0"/>
              </a:rPr>
              <a:pPr/>
              <a:t>14</a:t>
            </a:fld>
            <a:endParaRPr lang="de-DE" altLang="de-DE" sz="900" b="0" dirty="0">
              <a:solidFill>
                <a:srgbClr val="898989"/>
              </a:solidFill>
              <a:latin typeface="Times New Roman" charset="0"/>
            </a:endParaRPr>
          </a:p>
        </p:txBody>
      </p:sp>
      <p:sp>
        <p:nvSpPr>
          <p:cNvPr id="6" name="Titel 1"/>
          <p:cNvSpPr>
            <a:spLocks noGrp="1"/>
          </p:cNvSpPr>
          <p:nvPr>
            <p:ph type="title"/>
          </p:nvPr>
        </p:nvSpPr>
        <p:spPr bwMode="auto">
          <a:xfrm>
            <a:off x="628650" y="365125"/>
            <a:ext cx="7886700" cy="56694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68580" tIns="34290" rIns="68580" bIns="34290" numCol="1" anchor="t" anchorCtr="0" compatLnSpc="1">
            <a:prstTxWarp prst="textNoShape">
              <a:avLst/>
            </a:prstTxWarp>
            <a:noAutofit/>
          </a:bodyPr>
          <a:lstStyle/>
          <a:p>
            <a:pPr algn="ctr"/>
            <a:r>
              <a:rPr lang="de-DE" altLang="de-DE" sz="2800" b="1" dirty="0">
                <a:ea typeface="ＭＳ Ｐゴシック" charset="-128"/>
              </a:rPr>
              <a:t>Techniken</a:t>
            </a:r>
            <a:br>
              <a:rPr lang="de-DE" altLang="de-DE" sz="2800" b="1" dirty="0">
                <a:ea typeface="ＭＳ Ｐゴシック" charset="-128"/>
              </a:rPr>
            </a:br>
            <a:endParaRPr lang="de-AT" altLang="de-DE" sz="2800" b="1" dirty="0">
              <a:ea typeface="ＭＳ Ｐゴシック" charset="-128"/>
            </a:endParaRPr>
          </a:p>
        </p:txBody>
      </p:sp>
      <p:sp>
        <p:nvSpPr>
          <p:cNvPr id="7" name="Rechteck 6">
            <a:extLst>
              <a:ext uri="{FF2B5EF4-FFF2-40B4-BE49-F238E27FC236}">
                <a16:creationId xmlns="" xmlns:a16="http://schemas.microsoft.com/office/drawing/2014/main" id="{DCDA8FD3-E67C-4046-A833-F52A2347FF38}"/>
              </a:ext>
            </a:extLst>
          </p:cNvPr>
          <p:cNvSpPr/>
          <p:nvPr/>
        </p:nvSpPr>
        <p:spPr>
          <a:xfrm>
            <a:off x="4142459" y="6445250"/>
            <a:ext cx="4553306" cy="307777"/>
          </a:xfrm>
          <a:prstGeom prst="rect">
            <a:avLst/>
          </a:prstGeom>
        </p:spPr>
        <p:txBody>
          <a:bodyPr wrap="square">
            <a:spAutoFit/>
          </a:bodyPr>
          <a:lstStyle/>
          <a:p>
            <a:pPr algn="ctr"/>
            <a:r>
              <a:rPr lang="de-DE" sz="1400" dirty="0">
                <a:solidFill>
                  <a:schemeClr val="bg1"/>
                </a:solidFill>
                <a:effectLst/>
                <a:latin typeface="+mj-lt"/>
              </a:rPr>
              <a:t>Priv. </a:t>
            </a:r>
            <a:r>
              <a:rPr lang="de-DE" sz="1400" dirty="0" err="1">
                <a:solidFill>
                  <a:schemeClr val="bg1"/>
                </a:solidFill>
                <a:effectLst/>
                <a:latin typeface="+mj-lt"/>
              </a:rPr>
              <a:t>Doz</a:t>
            </a:r>
            <a:r>
              <a:rPr lang="de-DE" sz="1400" dirty="0">
                <a:solidFill>
                  <a:schemeClr val="bg1"/>
                </a:solidFill>
                <a:effectLst/>
                <a:latin typeface="+mj-lt"/>
              </a:rPr>
              <a:t>. Dr. Christoph Stihsen</a:t>
            </a:r>
          </a:p>
        </p:txBody>
      </p:sp>
      <p:sp>
        <p:nvSpPr>
          <p:cNvPr id="8" name="Textfeld 7">
            <a:extLst>
              <a:ext uri="{FF2B5EF4-FFF2-40B4-BE49-F238E27FC236}">
                <a16:creationId xmlns="" xmlns:a16="http://schemas.microsoft.com/office/drawing/2014/main" id="{C34C2DCD-3E4F-4FA1-97F0-D0665AD443DD}"/>
              </a:ext>
            </a:extLst>
          </p:cNvPr>
          <p:cNvSpPr txBox="1"/>
          <p:nvPr/>
        </p:nvSpPr>
        <p:spPr>
          <a:xfrm>
            <a:off x="1245704" y="1630017"/>
            <a:ext cx="7387308" cy="2185214"/>
          </a:xfrm>
          <a:prstGeom prst="rect">
            <a:avLst/>
          </a:prstGeom>
          <a:noFill/>
        </p:spPr>
        <p:txBody>
          <a:bodyPr wrap="square" rtlCol="0">
            <a:spAutoFit/>
          </a:bodyPr>
          <a:lstStyle/>
          <a:p>
            <a:pPr marL="285750" indent="-285750">
              <a:buFont typeface="Wingdings" panose="05000000000000000000" pitchFamily="2" charset="2"/>
              <a:buChar char="Ø"/>
            </a:pPr>
            <a:r>
              <a:rPr lang="de-AT" sz="1800" u="sng" dirty="0"/>
              <a:t>3 Techniken</a:t>
            </a:r>
          </a:p>
          <a:p>
            <a:endParaRPr lang="de-AT" sz="1800" dirty="0"/>
          </a:p>
          <a:p>
            <a:pPr marL="285750" indent="-285750">
              <a:buFont typeface="Arial" panose="020B0604020202020204" pitchFamily="34" charset="0"/>
              <a:buChar char="•"/>
            </a:pPr>
            <a:r>
              <a:rPr lang="de-AT" sz="2000" b="1" dirty="0" err="1"/>
              <a:t>Epidural</a:t>
            </a:r>
            <a:r>
              <a:rPr lang="de-AT" sz="2000" b="1" dirty="0"/>
              <a:t> interlaminär</a:t>
            </a:r>
          </a:p>
          <a:p>
            <a:pPr marL="285750" indent="-285750">
              <a:buFont typeface="Arial" panose="020B0604020202020204" pitchFamily="34" charset="0"/>
              <a:buChar char="•"/>
            </a:pPr>
            <a:endParaRPr lang="de-AT" sz="2000" b="1" dirty="0"/>
          </a:p>
          <a:p>
            <a:pPr marL="285750" indent="-285750">
              <a:buFont typeface="Arial" panose="020B0604020202020204" pitchFamily="34" charset="0"/>
              <a:buChar char="•"/>
            </a:pPr>
            <a:r>
              <a:rPr lang="de-AT" sz="2000" b="1" dirty="0" err="1"/>
              <a:t>Epidural</a:t>
            </a:r>
            <a:r>
              <a:rPr lang="de-AT" sz="2000" b="1" dirty="0"/>
              <a:t> sakral</a:t>
            </a:r>
          </a:p>
          <a:p>
            <a:pPr marL="285750" indent="-285750">
              <a:buFont typeface="Arial" panose="020B0604020202020204" pitchFamily="34" charset="0"/>
              <a:buChar char="•"/>
            </a:pPr>
            <a:endParaRPr lang="de-AT" sz="2000" b="1" dirty="0"/>
          </a:p>
          <a:p>
            <a:pPr marL="285750" indent="-285750">
              <a:buFont typeface="Arial" panose="020B0604020202020204" pitchFamily="34" charset="0"/>
              <a:buChar char="•"/>
            </a:pPr>
            <a:r>
              <a:rPr lang="de-AT" sz="2000" b="1" dirty="0" err="1"/>
              <a:t>Transforaminlal</a:t>
            </a:r>
            <a:r>
              <a:rPr lang="de-AT" sz="2000" b="1" dirty="0"/>
              <a:t> </a:t>
            </a:r>
            <a:r>
              <a:rPr lang="de-AT" sz="2000" b="1" dirty="0" err="1"/>
              <a:t>epidural</a:t>
            </a:r>
            <a:endParaRPr lang="de-AT" sz="2000" b="1" dirty="0"/>
          </a:p>
        </p:txBody>
      </p:sp>
    </p:spTree>
    <p:extLst>
      <p:ext uri="{BB962C8B-B14F-4D97-AF65-F5344CB8AC3E}">
        <p14:creationId xmlns:p14="http://schemas.microsoft.com/office/powerpoint/2010/main" val="222252906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Foliennummernplatzhalter 4"/>
          <p:cNvSpPr>
            <a:spLocks noGrp="1"/>
          </p:cNvSpPr>
          <p:nvPr>
            <p:ph type="sldNum" sz="quarter" idx="4294967295"/>
          </p:nvPr>
        </p:nvSpPr>
        <p:spPr bwMode="auto">
          <a:xfrm>
            <a:off x="7859730" y="6462217"/>
            <a:ext cx="1284270" cy="27384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500" b="1">
                <a:solidFill>
                  <a:schemeClr val="tx1"/>
                </a:solidFill>
                <a:latin typeface="Arial" charset="0"/>
                <a:ea typeface="ＭＳ Ｐゴシック" charset="-128"/>
              </a:defRPr>
            </a:lvl1pPr>
            <a:lvl2pPr marL="557213" indent="-214313">
              <a:defRPr sz="1500" b="1">
                <a:solidFill>
                  <a:schemeClr val="tx1"/>
                </a:solidFill>
                <a:latin typeface="Arial" charset="0"/>
                <a:ea typeface="ＭＳ Ｐゴシック" charset="-128"/>
              </a:defRPr>
            </a:lvl2pPr>
            <a:lvl3pPr marL="857250" indent="-171450">
              <a:defRPr sz="1500" b="1">
                <a:solidFill>
                  <a:schemeClr val="tx1"/>
                </a:solidFill>
                <a:latin typeface="Arial" charset="0"/>
                <a:ea typeface="ＭＳ Ｐゴシック" charset="-128"/>
              </a:defRPr>
            </a:lvl3pPr>
            <a:lvl4pPr marL="1200150" indent="-171450">
              <a:defRPr sz="1500" b="1">
                <a:solidFill>
                  <a:schemeClr val="tx1"/>
                </a:solidFill>
                <a:latin typeface="Arial" charset="0"/>
                <a:ea typeface="ＭＳ Ｐゴシック" charset="-128"/>
              </a:defRPr>
            </a:lvl4pPr>
            <a:lvl5pPr marL="1543050" indent="-171450">
              <a:defRPr sz="1500" b="1">
                <a:solidFill>
                  <a:schemeClr val="tx1"/>
                </a:solidFill>
                <a:latin typeface="Arial" charset="0"/>
                <a:ea typeface="ＭＳ Ｐゴシック" charset="-128"/>
              </a:defRPr>
            </a:lvl5pPr>
            <a:lvl6pPr marL="1885950" indent="-171450" eaLnBrk="0" fontAlgn="base" hangingPunct="0">
              <a:spcBef>
                <a:spcPct val="0"/>
              </a:spcBef>
              <a:spcAft>
                <a:spcPct val="0"/>
              </a:spcAft>
              <a:defRPr sz="1500" b="1">
                <a:solidFill>
                  <a:schemeClr val="tx1"/>
                </a:solidFill>
                <a:latin typeface="Arial" charset="0"/>
                <a:ea typeface="ＭＳ Ｐゴシック" charset="-128"/>
              </a:defRPr>
            </a:lvl6pPr>
            <a:lvl7pPr marL="2228850" indent="-171450" eaLnBrk="0" fontAlgn="base" hangingPunct="0">
              <a:spcBef>
                <a:spcPct val="0"/>
              </a:spcBef>
              <a:spcAft>
                <a:spcPct val="0"/>
              </a:spcAft>
              <a:defRPr sz="1500" b="1">
                <a:solidFill>
                  <a:schemeClr val="tx1"/>
                </a:solidFill>
                <a:latin typeface="Arial" charset="0"/>
                <a:ea typeface="ＭＳ Ｐゴシック" charset="-128"/>
              </a:defRPr>
            </a:lvl7pPr>
            <a:lvl8pPr marL="2571750" indent="-171450" eaLnBrk="0" fontAlgn="base" hangingPunct="0">
              <a:spcBef>
                <a:spcPct val="0"/>
              </a:spcBef>
              <a:spcAft>
                <a:spcPct val="0"/>
              </a:spcAft>
              <a:defRPr sz="1500" b="1">
                <a:solidFill>
                  <a:schemeClr val="tx1"/>
                </a:solidFill>
                <a:latin typeface="Arial" charset="0"/>
                <a:ea typeface="ＭＳ Ｐゴシック" charset="-128"/>
              </a:defRPr>
            </a:lvl8pPr>
            <a:lvl9pPr marL="2914650" indent="-171450" eaLnBrk="0" fontAlgn="base" hangingPunct="0">
              <a:spcBef>
                <a:spcPct val="0"/>
              </a:spcBef>
              <a:spcAft>
                <a:spcPct val="0"/>
              </a:spcAft>
              <a:defRPr sz="1500" b="1">
                <a:solidFill>
                  <a:schemeClr val="tx1"/>
                </a:solidFill>
                <a:latin typeface="Arial" charset="0"/>
                <a:ea typeface="ＭＳ Ｐゴシック" charset="-128"/>
              </a:defRPr>
            </a:lvl9pPr>
          </a:lstStyle>
          <a:p>
            <a:fld id="{2C1CB82E-2B75-2B46-8494-45B1EA0979F1}" type="slidenum">
              <a:rPr lang="de-DE" altLang="de-DE" sz="900" b="0">
                <a:solidFill>
                  <a:srgbClr val="898989"/>
                </a:solidFill>
                <a:latin typeface="Times New Roman" charset="0"/>
              </a:rPr>
              <a:pPr/>
              <a:t>15</a:t>
            </a:fld>
            <a:endParaRPr lang="de-DE" altLang="de-DE" sz="900" b="0" dirty="0">
              <a:solidFill>
                <a:srgbClr val="898989"/>
              </a:solidFill>
              <a:latin typeface="Times New Roman" charset="0"/>
            </a:endParaRPr>
          </a:p>
        </p:txBody>
      </p:sp>
      <p:sp>
        <p:nvSpPr>
          <p:cNvPr id="6" name="Titel 1"/>
          <p:cNvSpPr>
            <a:spLocks noGrp="1"/>
          </p:cNvSpPr>
          <p:nvPr>
            <p:ph type="title"/>
          </p:nvPr>
        </p:nvSpPr>
        <p:spPr bwMode="auto">
          <a:xfrm>
            <a:off x="628650" y="365125"/>
            <a:ext cx="7886700" cy="56694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68580" tIns="34290" rIns="68580" bIns="34290" numCol="1" anchor="t" anchorCtr="0" compatLnSpc="1">
            <a:prstTxWarp prst="textNoShape">
              <a:avLst/>
            </a:prstTxWarp>
            <a:noAutofit/>
          </a:bodyPr>
          <a:lstStyle/>
          <a:p>
            <a:pPr algn="ctr"/>
            <a:r>
              <a:rPr lang="de-DE" altLang="de-DE" sz="2800" b="1" dirty="0">
                <a:ea typeface="ＭＳ Ｐゴシック" charset="-128"/>
              </a:rPr>
              <a:t>Techniken</a:t>
            </a:r>
            <a:br>
              <a:rPr lang="de-DE" altLang="de-DE" sz="2800" b="1" dirty="0">
                <a:ea typeface="ＭＳ Ｐゴシック" charset="-128"/>
              </a:rPr>
            </a:br>
            <a:endParaRPr lang="de-AT" altLang="de-DE" sz="2800" b="1" dirty="0">
              <a:ea typeface="ＭＳ Ｐゴシック" charset="-128"/>
            </a:endParaRPr>
          </a:p>
        </p:txBody>
      </p:sp>
      <p:sp>
        <p:nvSpPr>
          <p:cNvPr id="5" name="Rechteck 4"/>
          <p:cNvSpPr/>
          <p:nvPr/>
        </p:nvSpPr>
        <p:spPr>
          <a:xfrm>
            <a:off x="284922" y="1506142"/>
            <a:ext cx="3266660" cy="2031325"/>
          </a:xfrm>
          <a:prstGeom prst="rect">
            <a:avLst/>
          </a:prstGeom>
        </p:spPr>
        <p:txBody>
          <a:bodyPr wrap="square">
            <a:spAutoFit/>
          </a:bodyPr>
          <a:lstStyle/>
          <a:p>
            <a:pPr marL="285750" indent="-285750">
              <a:buFont typeface="Arial" panose="020B0604020202020204" pitchFamily="34" charset="0"/>
              <a:buChar char="•"/>
            </a:pPr>
            <a:r>
              <a:rPr lang="de-AT" sz="1800" dirty="0" err="1"/>
              <a:t>Epidural</a:t>
            </a:r>
            <a:r>
              <a:rPr lang="de-AT" sz="1800" dirty="0"/>
              <a:t> sakrale</a:t>
            </a:r>
          </a:p>
          <a:p>
            <a:r>
              <a:rPr lang="de-AT" sz="1800" dirty="0"/>
              <a:t>    Infiltration</a:t>
            </a:r>
          </a:p>
          <a:p>
            <a:endParaRPr lang="de-AT" sz="1800" dirty="0"/>
          </a:p>
          <a:p>
            <a:pPr marL="285750" indent="-285750">
              <a:buFont typeface="Arial" panose="020B0604020202020204" pitchFamily="34" charset="0"/>
              <a:buChar char="•"/>
            </a:pPr>
            <a:r>
              <a:rPr lang="de-AT" sz="1800" dirty="0"/>
              <a:t>„Hiatus sacralis“ </a:t>
            </a:r>
          </a:p>
          <a:p>
            <a:endParaRPr lang="de-AT" sz="1800" dirty="0"/>
          </a:p>
          <a:p>
            <a:endParaRPr lang="de-AT" sz="1800" dirty="0"/>
          </a:p>
          <a:p>
            <a:endParaRPr lang="de-AT" sz="1800" dirty="0"/>
          </a:p>
        </p:txBody>
      </p:sp>
      <p:pic>
        <p:nvPicPr>
          <p:cNvPr id="2" name="Grafik 1">
            <a:extLst>
              <a:ext uri="{FF2B5EF4-FFF2-40B4-BE49-F238E27FC236}">
                <a16:creationId xmlns="" xmlns:a16="http://schemas.microsoft.com/office/drawing/2014/main" id="{4156AA1F-3AA6-41B6-9E1F-44B0C11F5307}"/>
              </a:ext>
            </a:extLst>
          </p:cNvPr>
          <p:cNvPicPr>
            <a:picLocks noChangeAspect="1"/>
          </p:cNvPicPr>
          <p:nvPr/>
        </p:nvPicPr>
        <p:blipFill>
          <a:blip r:embed="rId2"/>
          <a:stretch>
            <a:fillRect/>
          </a:stretch>
        </p:blipFill>
        <p:spPr>
          <a:xfrm>
            <a:off x="3166055" y="1457878"/>
            <a:ext cx="4470766" cy="3625110"/>
          </a:xfrm>
          <a:prstGeom prst="rect">
            <a:avLst/>
          </a:prstGeom>
        </p:spPr>
      </p:pic>
      <p:sp>
        <p:nvSpPr>
          <p:cNvPr id="7" name="Rechteck 6">
            <a:extLst>
              <a:ext uri="{FF2B5EF4-FFF2-40B4-BE49-F238E27FC236}">
                <a16:creationId xmlns="" xmlns:a16="http://schemas.microsoft.com/office/drawing/2014/main" id="{DCDA8FD3-E67C-4046-A833-F52A2347FF38}"/>
              </a:ext>
            </a:extLst>
          </p:cNvPr>
          <p:cNvSpPr/>
          <p:nvPr/>
        </p:nvSpPr>
        <p:spPr>
          <a:xfrm>
            <a:off x="4142459" y="6445250"/>
            <a:ext cx="4553306" cy="307777"/>
          </a:xfrm>
          <a:prstGeom prst="rect">
            <a:avLst/>
          </a:prstGeom>
        </p:spPr>
        <p:txBody>
          <a:bodyPr wrap="square">
            <a:spAutoFit/>
          </a:bodyPr>
          <a:lstStyle/>
          <a:p>
            <a:pPr algn="ctr"/>
            <a:r>
              <a:rPr lang="de-DE" sz="1400" dirty="0">
                <a:solidFill>
                  <a:schemeClr val="bg1"/>
                </a:solidFill>
                <a:effectLst/>
                <a:latin typeface="+mj-lt"/>
              </a:rPr>
              <a:t>Priv. </a:t>
            </a:r>
            <a:r>
              <a:rPr lang="de-DE" sz="1400" dirty="0" err="1">
                <a:solidFill>
                  <a:schemeClr val="bg1"/>
                </a:solidFill>
                <a:effectLst/>
                <a:latin typeface="+mj-lt"/>
              </a:rPr>
              <a:t>Doz</a:t>
            </a:r>
            <a:r>
              <a:rPr lang="de-DE" sz="1400" dirty="0">
                <a:solidFill>
                  <a:schemeClr val="bg1"/>
                </a:solidFill>
                <a:effectLst/>
                <a:latin typeface="+mj-lt"/>
              </a:rPr>
              <a:t>. Dr. Christoph Stihsen</a:t>
            </a:r>
          </a:p>
        </p:txBody>
      </p:sp>
    </p:spTree>
    <p:extLst>
      <p:ext uri="{BB962C8B-B14F-4D97-AF65-F5344CB8AC3E}">
        <p14:creationId xmlns:p14="http://schemas.microsoft.com/office/powerpoint/2010/main" val="191336739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Foliennummernplatzhalter 4"/>
          <p:cNvSpPr>
            <a:spLocks noGrp="1"/>
          </p:cNvSpPr>
          <p:nvPr>
            <p:ph type="sldNum" sz="quarter" idx="4294967295"/>
          </p:nvPr>
        </p:nvSpPr>
        <p:spPr bwMode="auto">
          <a:xfrm>
            <a:off x="7859730" y="6462217"/>
            <a:ext cx="1284270" cy="27384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500" b="1">
                <a:solidFill>
                  <a:schemeClr val="tx1"/>
                </a:solidFill>
                <a:latin typeface="Arial" charset="0"/>
                <a:ea typeface="ＭＳ Ｐゴシック" charset="-128"/>
              </a:defRPr>
            </a:lvl1pPr>
            <a:lvl2pPr marL="557213" indent="-214313">
              <a:defRPr sz="1500" b="1">
                <a:solidFill>
                  <a:schemeClr val="tx1"/>
                </a:solidFill>
                <a:latin typeface="Arial" charset="0"/>
                <a:ea typeface="ＭＳ Ｐゴシック" charset="-128"/>
              </a:defRPr>
            </a:lvl2pPr>
            <a:lvl3pPr marL="857250" indent="-171450">
              <a:defRPr sz="1500" b="1">
                <a:solidFill>
                  <a:schemeClr val="tx1"/>
                </a:solidFill>
                <a:latin typeface="Arial" charset="0"/>
                <a:ea typeface="ＭＳ Ｐゴシック" charset="-128"/>
              </a:defRPr>
            </a:lvl3pPr>
            <a:lvl4pPr marL="1200150" indent="-171450">
              <a:defRPr sz="1500" b="1">
                <a:solidFill>
                  <a:schemeClr val="tx1"/>
                </a:solidFill>
                <a:latin typeface="Arial" charset="0"/>
                <a:ea typeface="ＭＳ Ｐゴシック" charset="-128"/>
              </a:defRPr>
            </a:lvl4pPr>
            <a:lvl5pPr marL="1543050" indent="-171450">
              <a:defRPr sz="1500" b="1">
                <a:solidFill>
                  <a:schemeClr val="tx1"/>
                </a:solidFill>
                <a:latin typeface="Arial" charset="0"/>
                <a:ea typeface="ＭＳ Ｐゴシック" charset="-128"/>
              </a:defRPr>
            </a:lvl5pPr>
            <a:lvl6pPr marL="1885950" indent="-171450" eaLnBrk="0" fontAlgn="base" hangingPunct="0">
              <a:spcBef>
                <a:spcPct val="0"/>
              </a:spcBef>
              <a:spcAft>
                <a:spcPct val="0"/>
              </a:spcAft>
              <a:defRPr sz="1500" b="1">
                <a:solidFill>
                  <a:schemeClr val="tx1"/>
                </a:solidFill>
                <a:latin typeface="Arial" charset="0"/>
                <a:ea typeface="ＭＳ Ｐゴシック" charset="-128"/>
              </a:defRPr>
            </a:lvl6pPr>
            <a:lvl7pPr marL="2228850" indent="-171450" eaLnBrk="0" fontAlgn="base" hangingPunct="0">
              <a:spcBef>
                <a:spcPct val="0"/>
              </a:spcBef>
              <a:spcAft>
                <a:spcPct val="0"/>
              </a:spcAft>
              <a:defRPr sz="1500" b="1">
                <a:solidFill>
                  <a:schemeClr val="tx1"/>
                </a:solidFill>
                <a:latin typeface="Arial" charset="0"/>
                <a:ea typeface="ＭＳ Ｐゴシック" charset="-128"/>
              </a:defRPr>
            </a:lvl7pPr>
            <a:lvl8pPr marL="2571750" indent="-171450" eaLnBrk="0" fontAlgn="base" hangingPunct="0">
              <a:spcBef>
                <a:spcPct val="0"/>
              </a:spcBef>
              <a:spcAft>
                <a:spcPct val="0"/>
              </a:spcAft>
              <a:defRPr sz="1500" b="1">
                <a:solidFill>
                  <a:schemeClr val="tx1"/>
                </a:solidFill>
                <a:latin typeface="Arial" charset="0"/>
                <a:ea typeface="ＭＳ Ｐゴシック" charset="-128"/>
              </a:defRPr>
            </a:lvl8pPr>
            <a:lvl9pPr marL="2914650" indent="-171450" eaLnBrk="0" fontAlgn="base" hangingPunct="0">
              <a:spcBef>
                <a:spcPct val="0"/>
              </a:spcBef>
              <a:spcAft>
                <a:spcPct val="0"/>
              </a:spcAft>
              <a:defRPr sz="1500" b="1">
                <a:solidFill>
                  <a:schemeClr val="tx1"/>
                </a:solidFill>
                <a:latin typeface="Arial" charset="0"/>
                <a:ea typeface="ＭＳ Ｐゴシック" charset="-128"/>
              </a:defRPr>
            </a:lvl9pPr>
          </a:lstStyle>
          <a:p>
            <a:fld id="{2C1CB82E-2B75-2B46-8494-45B1EA0979F1}" type="slidenum">
              <a:rPr lang="de-DE" altLang="de-DE" sz="900" b="0">
                <a:solidFill>
                  <a:srgbClr val="898989"/>
                </a:solidFill>
                <a:latin typeface="Times New Roman" charset="0"/>
              </a:rPr>
              <a:pPr/>
              <a:t>16</a:t>
            </a:fld>
            <a:endParaRPr lang="de-DE" altLang="de-DE" sz="900" b="0" dirty="0">
              <a:solidFill>
                <a:srgbClr val="898989"/>
              </a:solidFill>
              <a:latin typeface="Times New Roman" charset="0"/>
            </a:endParaRPr>
          </a:p>
        </p:txBody>
      </p:sp>
      <p:sp>
        <p:nvSpPr>
          <p:cNvPr id="6" name="Titel 1"/>
          <p:cNvSpPr>
            <a:spLocks noGrp="1"/>
          </p:cNvSpPr>
          <p:nvPr>
            <p:ph type="title"/>
          </p:nvPr>
        </p:nvSpPr>
        <p:spPr bwMode="auto">
          <a:xfrm>
            <a:off x="628650" y="365125"/>
            <a:ext cx="7886700" cy="56694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68580" tIns="34290" rIns="68580" bIns="34290" numCol="1" anchor="t" anchorCtr="0" compatLnSpc="1">
            <a:prstTxWarp prst="textNoShape">
              <a:avLst/>
            </a:prstTxWarp>
            <a:noAutofit/>
          </a:bodyPr>
          <a:lstStyle/>
          <a:p>
            <a:pPr algn="ctr"/>
            <a:r>
              <a:rPr lang="de-DE" altLang="de-DE" sz="2800" b="1" dirty="0">
                <a:ea typeface="ＭＳ Ｐゴシック" charset="-128"/>
              </a:rPr>
              <a:t>Techniken</a:t>
            </a:r>
            <a:br>
              <a:rPr lang="de-DE" altLang="de-DE" sz="2800" b="1" dirty="0">
                <a:ea typeface="ＭＳ Ｐゴシック" charset="-128"/>
              </a:rPr>
            </a:br>
            <a:endParaRPr lang="de-AT" altLang="de-DE" sz="2800" b="1" dirty="0">
              <a:ea typeface="ＭＳ Ｐゴシック" charset="-128"/>
            </a:endParaRPr>
          </a:p>
        </p:txBody>
      </p:sp>
      <p:pic>
        <p:nvPicPr>
          <p:cNvPr id="1028"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66055" y="1457878"/>
            <a:ext cx="4398936" cy="36530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hteck 4"/>
          <p:cNvSpPr/>
          <p:nvPr/>
        </p:nvSpPr>
        <p:spPr>
          <a:xfrm>
            <a:off x="284922" y="1506142"/>
            <a:ext cx="3266660" cy="2308324"/>
          </a:xfrm>
          <a:prstGeom prst="rect">
            <a:avLst/>
          </a:prstGeom>
        </p:spPr>
        <p:txBody>
          <a:bodyPr wrap="square">
            <a:spAutoFit/>
          </a:bodyPr>
          <a:lstStyle/>
          <a:p>
            <a:pPr marL="285750" indent="-285750">
              <a:buFont typeface="Arial" panose="020B0604020202020204" pitchFamily="34" charset="0"/>
              <a:buChar char="•"/>
            </a:pPr>
            <a:r>
              <a:rPr lang="de-AT" sz="1800" dirty="0" err="1"/>
              <a:t>Epidural</a:t>
            </a:r>
            <a:r>
              <a:rPr lang="de-AT" sz="1800" dirty="0"/>
              <a:t> sakrale</a:t>
            </a:r>
          </a:p>
          <a:p>
            <a:r>
              <a:rPr lang="de-AT" sz="1800" dirty="0"/>
              <a:t>    Infiltration</a:t>
            </a:r>
          </a:p>
          <a:p>
            <a:endParaRPr lang="de-AT" sz="1800" dirty="0"/>
          </a:p>
          <a:p>
            <a:pPr marL="285750" indent="-285750">
              <a:buFont typeface="Arial" panose="020B0604020202020204" pitchFamily="34" charset="0"/>
              <a:buChar char="•"/>
            </a:pPr>
            <a:r>
              <a:rPr lang="de-AT" sz="1800" dirty="0"/>
              <a:t>„Hiatus sacralis“</a:t>
            </a:r>
          </a:p>
          <a:p>
            <a:pPr marL="285750" indent="-285750">
              <a:buFont typeface="Arial" panose="020B0604020202020204" pitchFamily="34" charset="0"/>
              <a:buChar char="•"/>
            </a:pPr>
            <a:endParaRPr lang="de-AT" sz="1800" dirty="0"/>
          </a:p>
          <a:p>
            <a:endParaRPr lang="de-AT" sz="1800" dirty="0"/>
          </a:p>
          <a:p>
            <a:endParaRPr lang="de-AT" sz="1800" dirty="0"/>
          </a:p>
          <a:p>
            <a:endParaRPr lang="de-AT" sz="1800" dirty="0"/>
          </a:p>
        </p:txBody>
      </p:sp>
      <p:sp>
        <p:nvSpPr>
          <p:cNvPr id="7" name="Rechteck 6">
            <a:extLst>
              <a:ext uri="{FF2B5EF4-FFF2-40B4-BE49-F238E27FC236}">
                <a16:creationId xmlns="" xmlns:a16="http://schemas.microsoft.com/office/drawing/2014/main" id="{C5D74E92-320A-410E-A331-F7EE524AD3D5}"/>
              </a:ext>
            </a:extLst>
          </p:cNvPr>
          <p:cNvSpPr/>
          <p:nvPr/>
        </p:nvSpPr>
        <p:spPr>
          <a:xfrm>
            <a:off x="4142459" y="6445250"/>
            <a:ext cx="4553306" cy="307777"/>
          </a:xfrm>
          <a:prstGeom prst="rect">
            <a:avLst/>
          </a:prstGeom>
        </p:spPr>
        <p:txBody>
          <a:bodyPr wrap="square">
            <a:spAutoFit/>
          </a:bodyPr>
          <a:lstStyle/>
          <a:p>
            <a:pPr algn="ctr"/>
            <a:r>
              <a:rPr lang="de-DE" sz="1400" dirty="0">
                <a:solidFill>
                  <a:schemeClr val="bg1"/>
                </a:solidFill>
                <a:effectLst/>
                <a:latin typeface="+mj-lt"/>
              </a:rPr>
              <a:t>Priv. </a:t>
            </a:r>
            <a:r>
              <a:rPr lang="de-DE" sz="1400" dirty="0" err="1">
                <a:solidFill>
                  <a:schemeClr val="bg1"/>
                </a:solidFill>
                <a:effectLst/>
                <a:latin typeface="+mj-lt"/>
              </a:rPr>
              <a:t>Doz</a:t>
            </a:r>
            <a:r>
              <a:rPr lang="de-DE" sz="1400" dirty="0">
                <a:solidFill>
                  <a:schemeClr val="bg1"/>
                </a:solidFill>
                <a:effectLst/>
                <a:latin typeface="+mj-lt"/>
              </a:rPr>
              <a:t>. Dr. Christoph Stihsen</a:t>
            </a:r>
          </a:p>
        </p:txBody>
      </p:sp>
    </p:spTree>
    <p:extLst>
      <p:ext uri="{BB962C8B-B14F-4D97-AF65-F5344CB8AC3E}">
        <p14:creationId xmlns:p14="http://schemas.microsoft.com/office/powerpoint/2010/main" val="41766030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Foliennummernplatzhalter 4"/>
          <p:cNvSpPr>
            <a:spLocks noGrp="1"/>
          </p:cNvSpPr>
          <p:nvPr>
            <p:ph type="sldNum" sz="quarter" idx="4294967295"/>
          </p:nvPr>
        </p:nvSpPr>
        <p:spPr bwMode="auto">
          <a:xfrm>
            <a:off x="7859730" y="6462217"/>
            <a:ext cx="1284270" cy="27384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500" b="1">
                <a:solidFill>
                  <a:schemeClr val="tx1"/>
                </a:solidFill>
                <a:latin typeface="Arial" charset="0"/>
                <a:ea typeface="ＭＳ Ｐゴシック" charset="-128"/>
              </a:defRPr>
            </a:lvl1pPr>
            <a:lvl2pPr marL="557213" indent="-214313">
              <a:defRPr sz="1500" b="1">
                <a:solidFill>
                  <a:schemeClr val="tx1"/>
                </a:solidFill>
                <a:latin typeface="Arial" charset="0"/>
                <a:ea typeface="ＭＳ Ｐゴシック" charset="-128"/>
              </a:defRPr>
            </a:lvl2pPr>
            <a:lvl3pPr marL="857250" indent="-171450">
              <a:defRPr sz="1500" b="1">
                <a:solidFill>
                  <a:schemeClr val="tx1"/>
                </a:solidFill>
                <a:latin typeface="Arial" charset="0"/>
                <a:ea typeface="ＭＳ Ｐゴシック" charset="-128"/>
              </a:defRPr>
            </a:lvl3pPr>
            <a:lvl4pPr marL="1200150" indent="-171450">
              <a:defRPr sz="1500" b="1">
                <a:solidFill>
                  <a:schemeClr val="tx1"/>
                </a:solidFill>
                <a:latin typeface="Arial" charset="0"/>
                <a:ea typeface="ＭＳ Ｐゴシック" charset="-128"/>
              </a:defRPr>
            </a:lvl4pPr>
            <a:lvl5pPr marL="1543050" indent="-171450">
              <a:defRPr sz="1500" b="1">
                <a:solidFill>
                  <a:schemeClr val="tx1"/>
                </a:solidFill>
                <a:latin typeface="Arial" charset="0"/>
                <a:ea typeface="ＭＳ Ｐゴシック" charset="-128"/>
              </a:defRPr>
            </a:lvl5pPr>
            <a:lvl6pPr marL="1885950" indent="-171450" eaLnBrk="0" fontAlgn="base" hangingPunct="0">
              <a:spcBef>
                <a:spcPct val="0"/>
              </a:spcBef>
              <a:spcAft>
                <a:spcPct val="0"/>
              </a:spcAft>
              <a:defRPr sz="1500" b="1">
                <a:solidFill>
                  <a:schemeClr val="tx1"/>
                </a:solidFill>
                <a:latin typeface="Arial" charset="0"/>
                <a:ea typeface="ＭＳ Ｐゴシック" charset="-128"/>
              </a:defRPr>
            </a:lvl6pPr>
            <a:lvl7pPr marL="2228850" indent="-171450" eaLnBrk="0" fontAlgn="base" hangingPunct="0">
              <a:spcBef>
                <a:spcPct val="0"/>
              </a:spcBef>
              <a:spcAft>
                <a:spcPct val="0"/>
              </a:spcAft>
              <a:defRPr sz="1500" b="1">
                <a:solidFill>
                  <a:schemeClr val="tx1"/>
                </a:solidFill>
                <a:latin typeface="Arial" charset="0"/>
                <a:ea typeface="ＭＳ Ｐゴシック" charset="-128"/>
              </a:defRPr>
            </a:lvl7pPr>
            <a:lvl8pPr marL="2571750" indent="-171450" eaLnBrk="0" fontAlgn="base" hangingPunct="0">
              <a:spcBef>
                <a:spcPct val="0"/>
              </a:spcBef>
              <a:spcAft>
                <a:spcPct val="0"/>
              </a:spcAft>
              <a:defRPr sz="1500" b="1">
                <a:solidFill>
                  <a:schemeClr val="tx1"/>
                </a:solidFill>
                <a:latin typeface="Arial" charset="0"/>
                <a:ea typeface="ＭＳ Ｐゴシック" charset="-128"/>
              </a:defRPr>
            </a:lvl8pPr>
            <a:lvl9pPr marL="2914650" indent="-171450" eaLnBrk="0" fontAlgn="base" hangingPunct="0">
              <a:spcBef>
                <a:spcPct val="0"/>
              </a:spcBef>
              <a:spcAft>
                <a:spcPct val="0"/>
              </a:spcAft>
              <a:defRPr sz="1500" b="1">
                <a:solidFill>
                  <a:schemeClr val="tx1"/>
                </a:solidFill>
                <a:latin typeface="Arial" charset="0"/>
                <a:ea typeface="ＭＳ Ｐゴシック" charset="-128"/>
              </a:defRPr>
            </a:lvl9pPr>
          </a:lstStyle>
          <a:p>
            <a:fld id="{2C1CB82E-2B75-2B46-8494-45B1EA0979F1}" type="slidenum">
              <a:rPr lang="de-DE" altLang="de-DE" sz="900" b="0">
                <a:solidFill>
                  <a:srgbClr val="898989"/>
                </a:solidFill>
                <a:latin typeface="Times New Roman" charset="0"/>
              </a:rPr>
              <a:pPr/>
              <a:t>17</a:t>
            </a:fld>
            <a:endParaRPr lang="de-DE" altLang="de-DE" sz="900" b="0" dirty="0">
              <a:solidFill>
                <a:srgbClr val="898989"/>
              </a:solidFill>
              <a:latin typeface="Times New Roman" charset="0"/>
            </a:endParaRPr>
          </a:p>
        </p:txBody>
      </p:sp>
      <p:sp>
        <p:nvSpPr>
          <p:cNvPr id="6" name="Titel 1"/>
          <p:cNvSpPr>
            <a:spLocks noGrp="1"/>
          </p:cNvSpPr>
          <p:nvPr>
            <p:ph type="title"/>
          </p:nvPr>
        </p:nvSpPr>
        <p:spPr bwMode="auto">
          <a:xfrm>
            <a:off x="628650" y="365125"/>
            <a:ext cx="7886700" cy="56694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68580" tIns="34290" rIns="68580" bIns="34290" numCol="1" anchor="t" anchorCtr="0" compatLnSpc="1">
            <a:prstTxWarp prst="textNoShape">
              <a:avLst/>
            </a:prstTxWarp>
            <a:noAutofit/>
          </a:bodyPr>
          <a:lstStyle/>
          <a:p>
            <a:pPr algn="ctr"/>
            <a:r>
              <a:rPr lang="de-DE" altLang="de-DE" sz="2800" b="1" dirty="0">
                <a:ea typeface="ＭＳ Ｐゴシック" charset="-128"/>
              </a:rPr>
              <a:t>Techniken</a:t>
            </a:r>
            <a:br>
              <a:rPr lang="de-DE" altLang="de-DE" sz="2800" b="1" dirty="0">
                <a:ea typeface="ＭＳ Ｐゴシック" charset="-128"/>
              </a:rPr>
            </a:br>
            <a:endParaRPr lang="de-AT" altLang="de-DE" sz="2800" b="1" dirty="0">
              <a:ea typeface="ＭＳ Ｐゴシック" charset="-128"/>
            </a:endParaRPr>
          </a:p>
        </p:txBody>
      </p:sp>
      <p:pic>
        <p:nvPicPr>
          <p:cNvPr id="1029"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07854" y="1443176"/>
            <a:ext cx="4757314" cy="40343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hteck 6"/>
          <p:cNvSpPr/>
          <p:nvPr/>
        </p:nvSpPr>
        <p:spPr>
          <a:xfrm>
            <a:off x="284922" y="1506142"/>
            <a:ext cx="3266660" cy="2031325"/>
          </a:xfrm>
          <a:prstGeom prst="rect">
            <a:avLst/>
          </a:prstGeom>
        </p:spPr>
        <p:txBody>
          <a:bodyPr wrap="square">
            <a:spAutoFit/>
          </a:bodyPr>
          <a:lstStyle/>
          <a:p>
            <a:pPr marL="285750" indent="-285750">
              <a:buFont typeface="Arial" panose="020B0604020202020204" pitchFamily="34" charset="0"/>
              <a:buChar char="•"/>
            </a:pPr>
            <a:r>
              <a:rPr lang="de-AT" sz="1800" dirty="0" err="1"/>
              <a:t>Epidural</a:t>
            </a:r>
            <a:r>
              <a:rPr lang="de-AT" sz="1800" dirty="0"/>
              <a:t> </a:t>
            </a:r>
            <a:r>
              <a:rPr lang="de-AT" sz="1800" dirty="0" err="1"/>
              <a:t>interlaminäre</a:t>
            </a:r>
            <a:endParaRPr lang="de-AT" sz="1800" dirty="0"/>
          </a:p>
          <a:p>
            <a:r>
              <a:rPr lang="de-AT" sz="1800" dirty="0"/>
              <a:t>     Infiltration</a:t>
            </a:r>
          </a:p>
          <a:p>
            <a:endParaRPr lang="de-AT" sz="1800" dirty="0"/>
          </a:p>
          <a:p>
            <a:pPr marL="285750" indent="-285750">
              <a:buFont typeface="Arial" panose="020B0604020202020204" pitchFamily="34" charset="0"/>
              <a:buChar char="•"/>
            </a:pPr>
            <a:r>
              <a:rPr lang="de-AT" sz="1800" dirty="0"/>
              <a:t>„Stempeldruck“ </a:t>
            </a:r>
          </a:p>
          <a:p>
            <a:endParaRPr lang="de-AT" sz="1800" dirty="0"/>
          </a:p>
          <a:p>
            <a:endParaRPr lang="de-AT" sz="1800" dirty="0"/>
          </a:p>
          <a:p>
            <a:endParaRPr lang="de-AT" sz="1800" dirty="0"/>
          </a:p>
        </p:txBody>
      </p:sp>
      <p:sp>
        <p:nvSpPr>
          <p:cNvPr id="8" name="Rechteck 7">
            <a:extLst>
              <a:ext uri="{FF2B5EF4-FFF2-40B4-BE49-F238E27FC236}">
                <a16:creationId xmlns="" xmlns:a16="http://schemas.microsoft.com/office/drawing/2014/main" id="{2AABFEE4-6577-4981-8BCE-5EF8E9DE26D0}"/>
              </a:ext>
            </a:extLst>
          </p:cNvPr>
          <p:cNvSpPr/>
          <p:nvPr/>
        </p:nvSpPr>
        <p:spPr>
          <a:xfrm>
            <a:off x="4142459" y="6445250"/>
            <a:ext cx="4553306" cy="307777"/>
          </a:xfrm>
          <a:prstGeom prst="rect">
            <a:avLst/>
          </a:prstGeom>
        </p:spPr>
        <p:txBody>
          <a:bodyPr wrap="square">
            <a:spAutoFit/>
          </a:bodyPr>
          <a:lstStyle/>
          <a:p>
            <a:pPr algn="ctr"/>
            <a:r>
              <a:rPr lang="de-DE" sz="1400" dirty="0">
                <a:solidFill>
                  <a:schemeClr val="bg1"/>
                </a:solidFill>
                <a:effectLst/>
                <a:latin typeface="+mj-lt"/>
              </a:rPr>
              <a:t>Priv. </a:t>
            </a:r>
            <a:r>
              <a:rPr lang="de-DE" sz="1400" dirty="0" err="1">
                <a:solidFill>
                  <a:schemeClr val="bg1"/>
                </a:solidFill>
                <a:effectLst/>
                <a:latin typeface="+mj-lt"/>
              </a:rPr>
              <a:t>Doz</a:t>
            </a:r>
            <a:r>
              <a:rPr lang="de-DE" sz="1400" dirty="0">
                <a:solidFill>
                  <a:schemeClr val="bg1"/>
                </a:solidFill>
                <a:effectLst/>
                <a:latin typeface="+mj-lt"/>
              </a:rPr>
              <a:t>. Dr. Christoph Stihsen</a:t>
            </a:r>
          </a:p>
        </p:txBody>
      </p:sp>
    </p:spTree>
    <p:extLst>
      <p:ext uri="{BB962C8B-B14F-4D97-AF65-F5344CB8AC3E}">
        <p14:creationId xmlns:p14="http://schemas.microsoft.com/office/powerpoint/2010/main" val="396066148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Foliennummernplatzhalter 4"/>
          <p:cNvSpPr>
            <a:spLocks noGrp="1"/>
          </p:cNvSpPr>
          <p:nvPr>
            <p:ph type="sldNum" sz="quarter" idx="4294967295"/>
          </p:nvPr>
        </p:nvSpPr>
        <p:spPr bwMode="auto">
          <a:xfrm>
            <a:off x="7859730" y="6462217"/>
            <a:ext cx="1284270" cy="27384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500" b="1">
                <a:solidFill>
                  <a:schemeClr val="tx1"/>
                </a:solidFill>
                <a:latin typeface="Arial" charset="0"/>
                <a:ea typeface="ＭＳ Ｐゴシック" charset="-128"/>
              </a:defRPr>
            </a:lvl1pPr>
            <a:lvl2pPr marL="557213" indent="-214313">
              <a:defRPr sz="1500" b="1">
                <a:solidFill>
                  <a:schemeClr val="tx1"/>
                </a:solidFill>
                <a:latin typeface="Arial" charset="0"/>
                <a:ea typeface="ＭＳ Ｐゴシック" charset="-128"/>
              </a:defRPr>
            </a:lvl2pPr>
            <a:lvl3pPr marL="857250" indent="-171450">
              <a:defRPr sz="1500" b="1">
                <a:solidFill>
                  <a:schemeClr val="tx1"/>
                </a:solidFill>
                <a:latin typeface="Arial" charset="0"/>
                <a:ea typeface="ＭＳ Ｐゴシック" charset="-128"/>
              </a:defRPr>
            </a:lvl3pPr>
            <a:lvl4pPr marL="1200150" indent="-171450">
              <a:defRPr sz="1500" b="1">
                <a:solidFill>
                  <a:schemeClr val="tx1"/>
                </a:solidFill>
                <a:latin typeface="Arial" charset="0"/>
                <a:ea typeface="ＭＳ Ｐゴシック" charset="-128"/>
              </a:defRPr>
            </a:lvl4pPr>
            <a:lvl5pPr marL="1543050" indent="-171450">
              <a:defRPr sz="1500" b="1">
                <a:solidFill>
                  <a:schemeClr val="tx1"/>
                </a:solidFill>
                <a:latin typeface="Arial" charset="0"/>
                <a:ea typeface="ＭＳ Ｐゴシック" charset="-128"/>
              </a:defRPr>
            </a:lvl5pPr>
            <a:lvl6pPr marL="1885950" indent="-171450" eaLnBrk="0" fontAlgn="base" hangingPunct="0">
              <a:spcBef>
                <a:spcPct val="0"/>
              </a:spcBef>
              <a:spcAft>
                <a:spcPct val="0"/>
              </a:spcAft>
              <a:defRPr sz="1500" b="1">
                <a:solidFill>
                  <a:schemeClr val="tx1"/>
                </a:solidFill>
                <a:latin typeface="Arial" charset="0"/>
                <a:ea typeface="ＭＳ Ｐゴシック" charset="-128"/>
              </a:defRPr>
            </a:lvl6pPr>
            <a:lvl7pPr marL="2228850" indent="-171450" eaLnBrk="0" fontAlgn="base" hangingPunct="0">
              <a:spcBef>
                <a:spcPct val="0"/>
              </a:spcBef>
              <a:spcAft>
                <a:spcPct val="0"/>
              </a:spcAft>
              <a:defRPr sz="1500" b="1">
                <a:solidFill>
                  <a:schemeClr val="tx1"/>
                </a:solidFill>
                <a:latin typeface="Arial" charset="0"/>
                <a:ea typeface="ＭＳ Ｐゴシック" charset="-128"/>
              </a:defRPr>
            </a:lvl7pPr>
            <a:lvl8pPr marL="2571750" indent="-171450" eaLnBrk="0" fontAlgn="base" hangingPunct="0">
              <a:spcBef>
                <a:spcPct val="0"/>
              </a:spcBef>
              <a:spcAft>
                <a:spcPct val="0"/>
              </a:spcAft>
              <a:defRPr sz="1500" b="1">
                <a:solidFill>
                  <a:schemeClr val="tx1"/>
                </a:solidFill>
                <a:latin typeface="Arial" charset="0"/>
                <a:ea typeface="ＭＳ Ｐゴシック" charset="-128"/>
              </a:defRPr>
            </a:lvl8pPr>
            <a:lvl9pPr marL="2914650" indent="-171450" eaLnBrk="0" fontAlgn="base" hangingPunct="0">
              <a:spcBef>
                <a:spcPct val="0"/>
              </a:spcBef>
              <a:spcAft>
                <a:spcPct val="0"/>
              </a:spcAft>
              <a:defRPr sz="1500" b="1">
                <a:solidFill>
                  <a:schemeClr val="tx1"/>
                </a:solidFill>
                <a:latin typeface="Arial" charset="0"/>
                <a:ea typeface="ＭＳ Ｐゴシック" charset="-128"/>
              </a:defRPr>
            </a:lvl9pPr>
          </a:lstStyle>
          <a:p>
            <a:fld id="{2C1CB82E-2B75-2B46-8494-45B1EA0979F1}" type="slidenum">
              <a:rPr lang="de-DE" altLang="de-DE" sz="900" b="0">
                <a:solidFill>
                  <a:srgbClr val="898989"/>
                </a:solidFill>
                <a:latin typeface="Times New Roman" charset="0"/>
              </a:rPr>
              <a:pPr/>
              <a:t>18</a:t>
            </a:fld>
            <a:endParaRPr lang="de-DE" altLang="de-DE" sz="900" b="0" dirty="0">
              <a:solidFill>
                <a:srgbClr val="898989"/>
              </a:solidFill>
              <a:latin typeface="Times New Roman" charset="0"/>
            </a:endParaRPr>
          </a:p>
        </p:txBody>
      </p:sp>
      <p:sp>
        <p:nvSpPr>
          <p:cNvPr id="6" name="Titel 1"/>
          <p:cNvSpPr>
            <a:spLocks noGrp="1"/>
          </p:cNvSpPr>
          <p:nvPr>
            <p:ph type="title"/>
          </p:nvPr>
        </p:nvSpPr>
        <p:spPr bwMode="auto">
          <a:xfrm>
            <a:off x="628650" y="365125"/>
            <a:ext cx="7886700" cy="56694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68580" tIns="34290" rIns="68580" bIns="34290" numCol="1" anchor="t" anchorCtr="0" compatLnSpc="1">
            <a:prstTxWarp prst="textNoShape">
              <a:avLst/>
            </a:prstTxWarp>
            <a:noAutofit/>
          </a:bodyPr>
          <a:lstStyle/>
          <a:p>
            <a:pPr algn="ctr"/>
            <a:r>
              <a:rPr lang="de-DE" altLang="de-DE" sz="2800" b="1" dirty="0">
                <a:ea typeface="ＭＳ Ｐゴシック" charset="-128"/>
              </a:rPr>
              <a:t>Techniken</a:t>
            </a:r>
            <a:br>
              <a:rPr lang="de-DE" altLang="de-DE" sz="2800" b="1" dirty="0">
                <a:ea typeface="ＭＳ Ｐゴシック" charset="-128"/>
              </a:rPr>
            </a:br>
            <a:endParaRPr lang="de-AT" altLang="de-DE" sz="2800" b="1" dirty="0">
              <a:ea typeface="ＭＳ Ｐゴシック" charset="-128"/>
            </a:endParaRP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4621" y="1303106"/>
            <a:ext cx="3277057" cy="35761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29719" y="1303106"/>
            <a:ext cx="3800231" cy="35761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hteck 1"/>
          <p:cNvSpPr/>
          <p:nvPr/>
        </p:nvSpPr>
        <p:spPr>
          <a:xfrm>
            <a:off x="916009" y="5162907"/>
            <a:ext cx="7500729" cy="1015663"/>
          </a:xfrm>
          <a:prstGeom prst="rect">
            <a:avLst/>
          </a:prstGeom>
        </p:spPr>
        <p:txBody>
          <a:bodyPr wrap="square">
            <a:spAutoFit/>
          </a:bodyPr>
          <a:lstStyle/>
          <a:p>
            <a:pPr marL="342900" indent="-342900">
              <a:buFont typeface="Arial" panose="020B0604020202020204" pitchFamily="34" charset="0"/>
              <a:buChar char="•"/>
            </a:pPr>
            <a:r>
              <a:rPr lang="de-AT" sz="2000" dirty="0" err="1"/>
              <a:t>Epidural</a:t>
            </a:r>
            <a:r>
              <a:rPr lang="de-AT" sz="2000" dirty="0"/>
              <a:t> </a:t>
            </a:r>
            <a:r>
              <a:rPr lang="de-AT" sz="2000" dirty="0" err="1"/>
              <a:t>transforaminale</a:t>
            </a:r>
            <a:r>
              <a:rPr lang="de-AT" sz="2000" dirty="0"/>
              <a:t> Infiltration </a:t>
            </a:r>
          </a:p>
          <a:p>
            <a:pPr marL="342900" indent="-342900">
              <a:buFont typeface="Arial" panose="020B0604020202020204" pitchFamily="34" charset="0"/>
              <a:buChar char="•"/>
            </a:pPr>
            <a:r>
              <a:rPr lang="de-AT" sz="2000" dirty="0"/>
              <a:t>Nadel cranial des Nervens direkt unter dem </a:t>
            </a:r>
            <a:r>
              <a:rPr lang="de-AT" sz="2000" dirty="0" err="1"/>
              <a:t>Pedikel</a:t>
            </a:r>
            <a:r>
              <a:rPr lang="de-AT" sz="2000" dirty="0"/>
              <a:t> (</a:t>
            </a:r>
            <a:r>
              <a:rPr lang="de-AT" sz="2000" dirty="0" err="1"/>
              <a:t>supraneural</a:t>
            </a:r>
            <a:r>
              <a:rPr lang="de-AT" sz="2000" dirty="0"/>
              <a:t>, </a:t>
            </a:r>
            <a:r>
              <a:rPr lang="de-AT" sz="2000" dirty="0" err="1"/>
              <a:t>subpedikulär</a:t>
            </a:r>
            <a:r>
              <a:rPr lang="de-AT" sz="2000" dirty="0"/>
              <a:t> </a:t>
            </a:r>
            <a:r>
              <a:rPr lang="de-AT" sz="2000" dirty="0">
                <a:sym typeface="Wingdings" panose="05000000000000000000" pitchFamily="2" charset="2"/>
              </a:rPr>
              <a:t> </a:t>
            </a:r>
            <a:r>
              <a:rPr lang="de-AT" sz="2000" dirty="0"/>
              <a:t>SIS Technik)</a:t>
            </a:r>
          </a:p>
        </p:txBody>
      </p:sp>
      <p:sp>
        <p:nvSpPr>
          <p:cNvPr id="7" name="Rechteck 6">
            <a:extLst>
              <a:ext uri="{FF2B5EF4-FFF2-40B4-BE49-F238E27FC236}">
                <a16:creationId xmlns="" xmlns:a16="http://schemas.microsoft.com/office/drawing/2014/main" id="{C37D62B8-3341-4CC3-9817-E94AB681F4D8}"/>
              </a:ext>
            </a:extLst>
          </p:cNvPr>
          <p:cNvSpPr/>
          <p:nvPr/>
        </p:nvSpPr>
        <p:spPr>
          <a:xfrm>
            <a:off x="4142459" y="6445250"/>
            <a:ext cx="4553306" cy="307777"/>
          </a:xfrm>
          <a:prstGeom prst="rect">
            <a:avLst/>
          </a:prstGeom>
        </p:spPr>
        <p:txBody>
          <a:bodyPr wrap="square">
            <a:spAutoFit/>
          </a:bodyPr>
          <a:lstStyle/>
          <a:p>
            <a:pPr algn="ctr"/>
            <a:r>
              <a:rPr lang="de-DE" sz="1400" dirty="0">
                <a:solidFill>
                  <a:schemeClr val="bg1"/>
                </a:solidFill>
                <a:effectLst/>
                <a:latin typeface="+mj-lt"/>
              </a:rPr>
              <a:t>Priv. </a:t>
            </a:r>
            <a:r>
              <a:rPr lang="de-DE" sz="1400" dirty="0" err="1">
                <a:solidFill>
                  <a:schemeClr val="bg1"/>
                </a:solidFill>
                <a:effectLst/>
                <a:latin typeface="+mj-lt"/>
              </a:rPr>
              <a:t>Doz</a:t>
            </a:r>
            <a:r>
              <a:rPr lang="de-DE" sz="1400" dirty="0">
                <a:solidFill>
                  <a:schemeClr val="bg1"/>
                </a:solidFill>
                <a:effectLst/>
                <a:latin typeface="+mj-lt"/>
              </a:rPr>
              <a:t>. Dr. Christoph Stihsen</a:t>
            </a:r>
          </a:p>
        </p:txBody>
      </p:sp>
    </p:spTree>
    <p:extLst>
      <p:ext uri="{BB962C8B-B14F-4D97-AF65-F5344CB8AC3E}">
        <p14:creationId xmlns:p14="http://schemas.microsoft.com/office/powerpoint/2010/main" val="345814879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Foliennummernplatzhalter 4"/>
          <p:cNvSpPr>
            <a:spLocks noGrp="1"/>
          </p:cNvSpPr>
          <p:nvPr>
            <p:ph type="sldNum" sz="quarter" idx="4294967295"/>
          </p:nvPr>
        </p:nvSpPr>
        <p:spPr bwMode="auto">
          <a:xfrm>
            <a:off x="7859730" y="6462217"/>
            <a:ext cx="1284270" cy="27384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500" b="1">
                <a:solidFill>
                  <a:schemeClr val="tx1"/>
                </a:solidFill>
                <a:latin typeface="Arial" charset="0"/>
                <a:ea typeface="ＭＳ Ｐゴシック" charset="-128"/>
              </a:defRPr>
            </a:lvl1pPr>
            <a:lvl2pPr marL="557213" indent="-214313">
              <a:defRPr sz="1500" b="1">
                <a:solidFill>
                  <a:schemeClr val="tx1"/>
                </a:solidFill>
                <a:latin typeface="Arial" charset="0"/>
                <a:ea typeface="ＭＳ Ｐゴシック" charset="-128"/>
              </a:defRPr>
            </a:lvl2pPr>
            <a:lvl3pPr marL="857250" indent="-171450">
              <a:defRPr sz="1500" b="1">
                <a:solidFill>
                  <a:schemeClr val="tx1"/>
                </a:solidFill>
                <a:latin typeface="Arial" charset="0"/>
                <a:ea typeface="ＭＳ Ｐゴシック" charset="-128"/>
              </a:defRPr>
            </a:lvl3pPr>
            <a:lvl4pPr marL="1200150" indent="-171450">
              <a:defRPr sz="1500" b="1">
                <a:solidFill>
                  <a:schemeClr val="tx1"/>
                </a:solidFill>
                <a:latin typeface="Arial" charset="0"/>
                <a:ea typeface="ＭＳ Ｐゴシック" charset="-128"/>
              </a:defRPr>
            </a:lvl4pPr>
            <a:lvl5pPr marL="1543050" indent="-171450">
              <a:defRPr sz="1500" b="1">
                <a:solidFill>
                  <a:schemeClr val="tx1"/>
                </a:solidFill>
                <a:latin typeface="Arial" charset="0"/>
                <a:ea typeface="ＭＳ Ｐゴシック" charset="-128"/>
              </a:defRPr>
            </a:lvl5pPr>
            <a:lvl6pPr marL="1885950" indent="-171450" eaLnBrk="0" fontAlgn="base" hangingPunct="0">
              <a:spcBef>
                <a:spcPct val="0"/>
              </a:spcBef>
              <a:spcAft>
                <a:spcPct val="0"/>
              </a:spcAft>
              <a:defRPr sz="1500" b="1">
                <a:solidFill>
                  <a:schemeClr val="tx1"/>
                </a:solidFill>
                <a:latin typeface="Arial" charset="0"/>
                <a:ea typeface="ＭＳ Ｐゴシック" charset="-128"/>
              </a:defRPr>
            </a:lvl6pPr>
            <a:lvl7pPr marL="2228850" indent="-171450" eaLnBrk="0" fontAlgn="base" hangingPunct="0">
              <a:spcBef>
                <a:spcPct val="0"/>
              </a:spcBef>
              <a:spcAft>
                <a:spcPct val="0"/>
              </a:spcAft>
              <a:defRPr sz="1500" b="1">
                <a:solidFill>
                  <a:schemeClr val="tx1"/>
                </a:solidFill>
                <a:latin typeface="Arial" charset="0"/>
                <a:ea typeface="ＭＳ Ｐゴシック" charset="-128"/>
              </a:defRPr>
            </a:lvl7pPr>
            <a:lvl8pPr marL="2571750" indent="-171450" eaLnBrk="0" fontAlgn="base" hangingPunct="0">
              <a:spcBef>
                <a:spcPct val="0"/>
              </a:spcBef>
              <a:spcAft>
                <a:spcPct val="0"/>
              </a:spcAft>
              <a:defRPr sz="1500" b="1">
                <a:solidFill>
                  <a:schemeClr val="tx1"/>
                </a:solidFill>
                <a:latin typeface="Arial" charset="0"/>
                <a:ea typeface="ＭＳ Ｐゴシック" charset="-128"/>
              </a:defRPr>
            </a:lvl8pPr>
            <a:lvl9pPr marL="2914650" indent="-171450" eaLnBrk="0" fontAlgn="base" hangingPunct="0">
              <a:spcBef>
                <a:spcPct val="0"/>
              </a:spcBef>
              <a:spcAft>
                <a:spcPct val="0"/>
              </a:spcAft>
              <a:defRPr sz="1500" b="1">
                <a:solidFill>
                  <a:schemeClr val="tx1"/>
                </a:solidFill>
                <a:latin typeface="Arial" charset="0"/>
                <a:ea typeface="ＭＳ Ｐゴシック" charset="-128"/>
              </a:defRPr>
            </a:lvl9pPr>
          </a:lstStyle>
          <a:p>
            <a:fld id="{2C1CB82E-2B75-2B46-8494-45B1EA0979F1}" type="slidenum">
              <a:rPr lang="de-DE" altLang="de-DE" sz="900" b="0">
                <a:solidFill>
                  <a:srgbClr val="898989"/>
                </a:solidFill>
                <a:latin typeface="Times New Roman" charset="0"/>
              </a:rPr>
              <a:pPr/>
              <a:t>19</a:t>
            </a:fld>
            <a:endParaRPr lang="de-DE" altLang="de-DE" sz="900" b="0" dirty="0">
              <a:solidFill>
                <a:srgbClr val="898989"/>
              </a:solidFill>
              <a:latin typeface="Times New Roman" charset="0"/>
            </a:endParaRPr>
          </a:p>
        </p:txBody>
      </p:sp>
      <p:sp>
        <p:nvSpPr>
          <p:cNvPr id="6" name="Titel 1"/>
          <p:cNvSpPr>
            <a:spLocks noGrp="1"/>
          </p:cNvSpPr>
          <p:nvPr>
            <p:ph type="title"/>
          </p:nvPr>
        </p:nvSpPr>
        <p:spPr bwMode="auto">
          <a:xfrm>
            <a:off x="628650" y="365125"/>
            <a:ext cx="7886700" cy="56694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68580" tIns="34290" rIns="68580" bIns="34290" numCol="1" anchor="t" anchorCtr="0" compatLnSpc="1">
            <a:prstTxWarp prst="textNoShape">
              <a:avLst/>
            </a:prstTxWarp>
            <a:noAutofit/>
          </a:bodyPr>
          <a:lstStyle/>
          <a:p>
            <a:pPr algn="ctr"/>
            <a:r>
              <a:rPr lang="de-DE" altLang="de-DE" sz="2800" b="1" dirty="0">
                <a:ea typeface="ＭＳ Ｐゴシック" charset="-128"/>
              </a:rPr>
              <a:t>Leitlinien</a:t>
            </a:r>
            <a:br>
              <a:rPr lang="de-DE" altLang="de-DE" sz="2800" b="1" dirty="0">
                <a:ea typeface="ＭＳ Ｐゴシック" charset="-128"/>
              </a:rPr>
            </a:br>
            <a:endParaRPr lang="de-AT" altLang="de-DE" sz="2800" b="1" dirty="0">
              <a:ea typeface="ＭＳ Ｐゴシック" charset="-128"/>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6160" y="1848402"/>
            <a:ext cx="5338624" cy="15705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6941" y="3567457"/>
            <a:ext cx="6996113" cy="1543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hteck 6">
            <a:extLst>
              <a:ext uri="{FF2B5EF4-FFF2-40B4-BE49-F238E27FC236}">
                <a16:creationId xmlns="" xmlns:a16="http://schemas.microsoft.com/office/drawing/2014/main" id="{E1753BF7-4CC9-4CDF-B6E0-4BD1D278F4C0}"/>
              </a:ext>
            </a:extLst>
          </p:cNvPr>
          <p:cNvSpPr/>
          <p:nvPr/>
        </p:nvSpPr>
        <p:spPr>
          <a:xfrm>
            <a:off x="4142459" y="6445250"/>
            <a:ext cx="4553306" cy="307777"/>
          </a:xfrm>
          <a:prstGeom prst="rect">
            <a:avLst/>
          </a:prstGeom>
        </p:spPr>
        <p:txBody>
          <a:bodyPr wrap="square">
            <a:spAutoFit/>
          </a:bodyPr>
          <a:lstStyle/>
          <a:p>
            <a:pPr algn="ctr"/>
            <a:r>
              <a:rPr lang="de-DE" sz="1400" dirty="0">
                <a:solidFill>
                  <a:schemeClr val="bg1"/>
                </a:solidFill>
                <a:effectLst/>
                <a:latin typeface="+mj-lt"/>
              </a:rPr>
              <a:t>Priv. </a:t>
            </a:r>
            <a:r>
              <a:rPr lang="de-DE" sz="1400" dirty="0" err="1">
                <a:solidFill>
                  <a:schemeClr val="bg1"/>
                </a:solidFill>
                <a:effectLst/>
                <a:latin typeface="+mj-lt"/>
              </a:rPr>
              <a:t>Doz</a:t>
            </a:r>
            <a:r>
              <a:rPr lang="de-DE" sz="1400" dirty="0">
                <a:solidFill>
                  <a:schemeClr val="bg1"/>
                </a:solidFill>
                <a:effectLst/>
                <a:latin typeface="+mj-lt"/>
              </a:rPr>
              <a:t>. Dr. Christoph Stihsen</a:t>
            </a:r>
          </a:p>
        </p:txBody>
      </p:sp>
    </p:spTree>
    <p:extLst>
      <p:ext uri="{BB962C8B-B14F-4D97-AF65-F5344CB8AC3E}">
        <p14:creationId xmlns:p14="http://schemas.microsoft.com/office/powerpoint/2010/main" val="242459727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Foliennummernplatzhalter 4"/>
          <p:cNvSpPr>
            <a:spLocks noGrp="1"/>
          </p:cNvSpPr>
          <p:nvPr>
            <p:ph type="sldNum" sz="quarter" idx="4294967295"/>
          </p:nvPr>
        </p:nvSpPr>
        <p:spPr bwMode="auto">
          <a:xfrm>
            <a:off x="7859730" y="6462217"/>
            <a:ext cx="1284270" cy="27384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500" b="1">
                <a:solidFill>
                  <a:schemeClr val="tx1"/>
                </a:solidFill>
                <a:latin typeface="Arial" charset="0"/>
                <a:ea typeface="ＭＳ Ｐゴシック" charset="-128"/>
              </a:defRPr>
            </a:lvl1pPr>
            <a:lvl2pPr marL="557213" indent="-214313">
              <a:defRPr sz="1500" b="1">
                <a:solidFill>
                  <a:schemeClr val="tx1"/>
                </a:solidFill>
                <a:latin typeface="Arial" charset="0"/>
                <a:ea typeface="ＭＳ Ｐゴシック" charset="-128"/>
              </a:defRPr>
            </a:lvl2pPr>
            <a:lvl3pPr marL="857250" indent="-171450">
              <a:defRPr sz="1500" b="1">
                <a:solidFill>
                  <a:schemeClr val="tx1"/>
                </a:solidFill>
                <a:latin typeface="Arial" charset="0"/>
                <a:ea typeface="ＭＳ Ｐゴシック" charset="-128"/>
              </a:defRPr>
            </a:lvl3pPr>
            <a:lvl4pPr marL="1200150" indent="-171450">
              <a:defRPr sz="1500" b="1">
                <a:solidFill>
                  <a:schemeClr val="tx1"/>
                </a:solidFill>
                <a:latin typeface="Arial" charset="0"/>
                <a:ea typeface="ＭＳ Ｐゴシック" charset="-128"/>
              </a:defRPr>
            </a:lvl4pPr>
            <a:lvl5pPr marL="1543050" indent="-171450">
              <a:defRPr sz="1500" b="1">
                <a:solidFill>
                  <a:schemeClr val="tx1"/>
                </a:solidFill>
                <a:latin typeface="Arial" charset="0"/>
                <a:ea typeface="ＭＳ Ｐゴシック" charset="-128"/>
              </a:defRPr>
            </a:lvl5pPr>
            <a:lvl6pPr marL="1885950" indent="-171450" eaLnBrk="0" fontAlgn="base" hangingPunct="0">
              <a:spcBef>
                <a:spcPct val="0"/>
              </a:spcBef>
              <a:spcAft>
                <a:spcPct val="0"/>
              </a:spcAft>
              <a:defRPr sz="1500" b="1">
                <a:solidFill>
                  <a:schemeClr val="tx1"/>
                </a:solidFill>
                <a:latin typeface="Arial" charset="0"/>
                <a:ea typeface="ＭＳ Ｐゴシック" charset="-128"/>
              </a:defRPr>
            </a:lvl6pPr>
            <a:lvl7pPr marL="2228850" indent="-171450" eaLnBrk="0" fontAlgn="base" hangingPunct="0">
              <a:spcBef>
                <a:spcPct val="0"/>
              </a:spcBef>
              <a:spcAft>
                <a:spcPct val="0"/>
              </a:spcAft>
              <a:defRPr sz="1500" b="1">
                <a:solidFill>
                  <a:schemeClr val="tx1"/>
                </a:solidFill>
                <a:latin typeface="Arial" charset="0"/>
                <a:ea typeface="ＭＳ Ｐゴシック" charset="-128"/>
              </a:defRPr>
            </a:lvl7pPr>
            <a:lvl8pPr marL="2571750" indent="-171450" eaLnBrk="0" fontAlgn="base" hangingPunct="0">
              <a:spcBef>
                <a:spcPct val="0"/>
              </a:spcBef>
              <a:spcAft>
                <a:spcPct val="0"/>
              </a:spcAft>
              <a:defRPr sz="1500" b="1">
                <a:solidFill>
                  <a:schemeClr val="tx1"/>
                </a:solidFill>
                <a:latin typeface="Arial" charset="0"/>
                <a:ea typeface="ＭＳ Ｐゴシック" charset="-128"/>
              </a:defRPr>
            </a:lvl8pPr>
            <a:lvl9pPr marL="2914650" indent="-171450" eaLnBrk="0" fontAlgn="base" hangingPunct="0">
              <a:spcBef>
                <a:spcPct val="0"/>
              </a:spcBef>
              <a:spcAft>
                <a:spcPct val="0"/>
              </a:spcAft>
              <a:defRPr sz="1500" b="1">
                <a:solidFill>
                  <a:schemeClr val="tx1"/>
                </a:solidFill>
                <a:latin typeface="Arial" charset="0"/>
                <a:ea typeface="ＭＳ Ｐゴシック" charset="-128"/>
              </a:defRPr>
            </a:lvl9pPr>
          </a:lstStyle>
          <a:p>
            <a:fld id="{2C1CB82E-2B75-2B46-8494-45B1EA0979F1}" type="slidenum">
              <a:rPr lang="de-DE" altLang="de-DE" sz="900" b="0">
                <a:solidFill>
                  <a:srgbClr val="898989"/>
                </a:solidFill>
                <a:latin typeface="Times New Roman" charset="0"/>
              </a:rPr>
              <a:pPr/>
              <a:t>2</a:t>
            </a:fld>
            <a:endParaRPr lang="de-DE" altLang="de-DE" sz="900" b="0" dirty="0">
              <a:solidFill>
                <a:srgbClr val="898989"/>
              </a:solidFill>
              <a:latin typeface="Times New Roman" charset="0"/>
            </a:endParaRPr>
          </a:p>
        </p:txBody>
      </p:sp>
      <p:sp>
        <p:nvSpPr>
          <p:cNvPr id="6" name="Titel 1"/>
          <p:cNvSpPr>
            <a:spLocks noGrp="1"/>
          </p:cNvSpPr>
          <p:nvPr>
            <p:ph type="title"/>
          </p:nvPr>
        </p:nvSpPr>
        <p:spPr bwMode="auto">
          <a:xfrm>
            <a:off x="628650" y="365125"/>
            <a:ext cx="7886700" cy="56694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68580" tIns="34290" rIns="68580" bIns="34290" numCol="1" anchor="t" anchorCtr="0" compatLnSpc="1">
            <a:prstTxWarp prst="textNoShape">
              <a:avLst/>
            </a:prstTxWarp>
            <a:noAutofit/>
          </a:bodyPr>
          <a:lstStyle/>
          <a:p>
            <a:pPr algn="ctr"/>
            <a:r>
              <a:rPr lang="de-DE" altLang="de-DE" sz="2800" b="1" dirty="0">
                <a:ea typeface="ＭＳ Ｐゴシック" charset="-128"/>
              </a:rPr>
              <a:t>Fall 1</a:t>
            </a:r>
            <a:br>
              <a:rPr lang="de-DE" altLang="de-DE" sz="2800" b="1" dirty="0">
                <a:ea typeface="ＭＳ Ｐゴシック" charset="-128"/>
              </a:rPr>
            </a:br>
            <a:endParaRPr lang="de-AT" altLang="de-DE" sz="2800" b="1" dirty="0">
              <a:ea typeface="ＭＳ Ｐゴシック" charset="-128"/>
            </a:endParaRPr>
          </a:p>
        </p:txBody>
      </p:sp>
      <p:pic>
        <p:nvPicPr>
          <p:cNvPr id="1026" name="Picture 2" descr="F:\Vorträge\Epidurale Infiltration_Spine Symposium\Schubert DP L4_5 11_202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92555" y="1566015"/>
            <a:ext cx="5520758" cy="3611167"/>
          </a:xfrm>
          <a:prstGeom prst="rect">
            <a:avLst/>
          </a:prstGeom>
          <a:noFill/>
          <a:extLst>
            <a:ext uri="{909E8E84-426E-40DD-AFC4-6F175D3DCCD1}">
              <a14:hiddenFill xmlns:a14="http://schemas.microsoft.com/office/drawing/2010/main">
                <a:solidFill>
                  <a:srgbClr val="FFFFFF"/>
                </a:solidFill>
              </a14:hiddenFill>
            </a:ext>
          </a:extLst>
        </p:spPr>
      </p:pic>
      <p:sp>
        <p:nvSpPr>
          <p:cNvPr id="3" name="Rechteck 2"/>
          <p:cNvSpPr/>
          <p:nvPr/>
        </p:nvSpPr>
        <p:spPr>
          <a:xfrm>
            <a:off x="230687" y="1616995"/>
            <a:ext cx="3266660" cy="3416320"/>
          </a:xfrm>
          <a:prstGeom prst="rect">
            <a:avLst/>
          </a:prstGeom>
        </p:spPr>
        <p:txBody>
          <a:bodyPr wrap="square">
            <a:spAutoFit/>
          </a:bodyPr>
          <a:lstStyle/>
          <a:p>
            <a:pPr marL="285750" indent="-285750">
              <a:buFont typeface="Arial" panose="020B0604020202020204" pitchFamily="34" charset="0"/>
              <a:buChar char="•"/>
            </a:pPr>
            <a:r>
              <a:rPr lang="de-AT" sz="1800" dirty="0"/>
              <a:t>40a, w</a:t>
            </a:r>
          </a:p>
          <a:p>
            <a:endParaRPr lang="de-AT" sz="1800" dirty="0"/>
          </a:p>
          <a:p>
            <a:pPr marL="285750" indent="-285750">
              <a:buFont typeface="Arial" panose="020B0604020202020204" pitchFamily="34" charset="0"/>
              <a:buChar char="•"/>
            </a:pPr>
            <a:r>
              <a:rPr lang="de-AT" sz="1800" dirty="0"/>
              <a:t>seit 6 Wochen stärkste Schmerzen L5 li</a:t>
            </a:r>
          </a:p>
          <a:p>
            <a:endParaRPr lang="de-AT" sz="1800" dirty="0"/>
          </a:p>
          <a:p>
            <a:pPr marL="285750" indent="-285750">
              <a:buFont typeface="Arial" panose="020B0604020202020204" pitchFamily="34" charset="0"/>
              <a:buChar char="•"/>
            </a:pPr>
            <a:r>
              <a:rPr lang="de-AT" sz="1800" dirty="0"/>
              <a:t>kein motorisches Defizit </a:t>
            </a:r>
          </a:p>
          <a:p>
            <a:endParaRPr lang="de-AT" sz="1800" dirty="0"/>
          </a:p>
          <a:p>
            <a:pPr marL="285750" indent="-285750">
              <a:buFont typeface="Arial" panose="020B0604020202020204" pitchFamily="34" charset="0"/>
              <a:buChar char="•"/>
            </a:pPr>
            <a:r>
              <a:rPr lang="de-AT" sz="1800" dirty="0"/>
              <a:t>keine </a:t>
            </a:r>
            <a:r>
              <a:rPr lang="de-AT" sz="1800" dirty="0" err="1"/>
              <a:t>Sens.defizit</a:t>
            </a:r>
            <a:endParaRPr lang="de-AT" sz="1800" dirty="0"/>
          </a:p>
          <a:p>
            <a:pPr marL="285750" indent="-285750">
              <a:buFont typeface="Arial" panose="020B0604020202020204" pitchFamily="34" charset="0"/>
              <a:buChar char="•"/>
            </a:pPr>
            <a:endParaRPr lang="de-DE" sz="1800" dirty="0"/>
          </a:p>
          <a:p>
            <a:pPr marL="285750" indent="-285750">
              <a:buFont typeface="Arial" panose="020B0604020202020204" pitchFamily="34" charset="0"/>
              <a:buChar char="•"/>
            </a:pPr>
            <a:r>
              <a:rPr lang="de-DE" sz="1800" dirty="0"/>
              <a:t>A</a:t>
            </a:r>
            <a:r>
              <a:rPr lang="de-AT" sz="1800" dirty="0" err="1"/>
              <a:t>dipositas</a:t>
            </a:r>
            <a:r>
              <a:rPr lang="de-AT" sz="1800" dirty="0"/>
              <a:t> (BMI 35)</a:t>
            </a:r>
          </a:p>
          <a:p>
            <a:endParaRPr lang="de-AT" sz="1800" dirty="0"/>
          </a:p>
          <a:p>
            <a:endParaRPr lang="de-AT" sz="1800" dirty="0"/>
          </a:p>
        </p:txBody>
      </p:sp>
      <p:sp>
        <p:nvSpPr>
          <p:cNvPr id="7" name="Rechteck 6">
            <a:extLst>
              <a:ext uri="{FF2B5EF4-FFF2-40B4-BE49-F238E27FC236}">
                <a16:creationId xmlns="" xmlns:a16="http://schemas.microsoft.com/office/drawing/2014/main" id="{2F798346-CE46-4DE9-9D06-0F0630AB3584}"/>
              </a:ext>
            </a:extLst>
          </p:cNvPr>
          <p:cNvSpPr/>
          <p:nvPr/>
        </p:nvSpPr>
        <p:spPr>
          <a:xfrm>
            <a:off x="4142459" y="6445250"/>
            <a:ext cx="4553306" cy="307777"/>
          </a:xfrm>
          <a:prstGeom prst="rect">
            <a:avLst/>
          </a:prstGeom>
        </p:spPr>
        <p:txBody>
          <a:bodyPr wrap="square">
            <a:spAutoFit/>
          </a:bodyPr>
          <a:lstStyle/>
          <a:p>
            <a:pPr algn="ctr"/>
            <a:r>
              <a:rPr lang="de-DE" sz="1400" dirty="0">
                <a:solidFill>
                  <a:schemeClr val="bg1"/>
                </a:solidFill>
                <a:effectLst/>
                <a:latin typeface="+mj-lt"/>
              </a:rPr>
              <a:t>Priv. </a:t>
            </a:r>
            <a:r>
              <a:rPr lang="de-DE" sz="1400" dirty="0" err="1">
                <a:solidFill>
                  <a:schemeClr val="bg1"/>
                </a:solidFill>
                <a:effectLst/>
                <a:latin typeface="+mj-lt"/>
              </a:rPr>
              <a:t>Doz</a:t>
            </a:r>
            <a:r>
              <a:rPr lang="de-DE" sz="1400" dirty="0">
                <a:solidFill>
                  <a:schemeClr val="bg1"/>
                </a:solidFill>
                <a:effectLst/>
                <a:latin typeface="+mj-lt"/>
              </a:rPr>
              <a:t>. Dr. Christoph Stihsen</a:t>
            </a:r>
          </a:p>
        </p:txBody>
      </p:sp>
    </p:spTree>
    <p:extLst>
      <p:ext uri="{BB962C8B-B14F-4D97-AF65-F5344CB8AC3E}">
        <p14:creationId xmlns:p14="http://schemas.microsoft.com/office/powerpoint/2010/main" val="208717603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Foliennummernplatzhalter 4"/>
          <p:cNvSpPr>
            <a:spLocks noGrp="1"/>
          </p:cNvSpPr>
          <p:nvPr>
            <p:ph type="sldNum" sz="quarter" idx="4294967295"/>
          </p:nvPr>
        </p:nvSpPr>
        <p:spPr bwMode="auto">
          <a:xfrm>
            <a:off x="7859730" y="6462217"/>
            <a:ext cx="1284270" cy="27384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500" b="1">
                <a:solidFill>
                  <a:schemeClr val="tx1"/>
                </a:solidFill>
                <a:latin typeface="Arial" charset="0"/>
                <a:ea typeface="ＭＳ Ｐゴシック" charset="-128"/>
              </a:defRPr>
            </a:lvl1pPr>
            <a:lvl2pPr marL="557213" indent="-214313">
              <a:defRPr sz="1500" b="1">
                <a:solidFill>
                  <a:schemeClr val="tx1"/>
                </a:solidFill>
                <a:latin typeface="Arial" charset="0"/>
                <a:ea typeface="ＭＳ Ｐゴシック" charset="-128"/>
              </a:defRPr>
            </a:lvl2pPr>
            <a:lvl3pPr marL="857250" indent="-171450">
              <a:defRPr sz="1500" b="1">
                <a:solidFill>
                  <a:schemeClr val="tx1"/>
                </a:solidFill>
                <a:latin typeface="Arial" charset="0"/>
                <a:ea typeface="ＭＳ Ｐゴシック" charset="-128"/>
              </a:defRPr>
            </a:lvl3pPr>
            <a:lvl4pPr marL="1200150" indent="-171450">
              <a:defRPr sz="1500" b="1">
                <a:solidFill>
                  <a:schemeClr val="tx1"/>
                </a:solidFill>
                <a:latin typeface="Arial" charset="0"/>
                <a:ea typeface="ＭＳ Ｐゴシック" charset="-128"/>
              </a:defRPr>
            </a:lvl4pPr>
            <a:lvl5pPr marL="1543050" indent="-171450">
              <a:defRPr sz="1500" b="1">
                <a:solidFill>
                  <a:schemeClr val="tx1"/>
                </a:solidFill>
                <a:latin typeface="Arial" charset="0"/>
                <a:ea typeface="ＭＳ Ｐゴシック" charset="-128"/>
              </a:defRPr>
            </a:lvl5pPr>
            <a:lvl6pPr marL="1885950" indent="-171450" eaLnBrk="0" fontAlgn="base" hangingPunct="0">
              <a:spcBef>
                <a:spcPct val="0"/>
              </a:spcBef>
              <a:spcAft>
                <a:spcPct val="0"/>
              </a:spcAft>
              <a:defRPr sz="1500" b="1">
                <a:solidFill>
                  <a:schemeClr val="tx1"/>
                </a:solidFill>
                <a:latin typeface="Arial" charset="0"/>
                <a:ea typeface="ＭＳ Ｐゴシック" charset="-128"/>
              </a:defRPr>
            </a:lvl6pPr>
            <a:lvl7pPr marL="2228850" indent="-171450" eaLnBrk="0" fontAlgn="base" hangingPunct="0">
              <a:spcBef>
                <a:spcPct val="0"/>
              </a:spcBef>
              <a:spcAft>
                <a:spcPct val="0"/>
              </a:spcAft>
              <a:defRPr sz="1500" b="1">
                <a:solidFill>
                  <a:schemeClr val="tx1"/>
                </a:solidFill>
                <a:latin typeface="Arial" charset="0"/>
                <a:ea typeface="ＭＳ Ｐゴシック" charset="-128"/>
              </a:defRPr>
            </a:lvl7pPr>
            <a:lvl8pPr marL="2571750" indent="-171450" eaLnBrk="0" fontAlgn="base" hangingPunct="0">
              <a:spcBef>
                <a:spcPct val="0"/>
              </a:spcBef>
              <a:spcAft>
                <a:spcPct val="0"/>
              </a:spcAft>
              <a:defRPr sz="1500" b="1">
                <a:solidFill>
                  <a:schemeClr val="tx1"/>
                </a:solidFill>
                <a:latin typeface="Arial" charset="0"/>
                <a:ea typeface="ＭＳ Ｐゴシック" charset="-128"/>
              </a:defRPr>
            </a:lvl8pPr>
            <a:lvl9pPr marL="2914650" indent="-171450" eaLnBrk="0" fontAlgn="base" hangingPunct="0">
              <a:spcBef>
                <a:spcPct val="0"/>
              </a:spcBef>
              <a:spcAft>
                <a:spcPct val="0"/>
              </a:spcAft>
              <a:defRPr sz="1500" b="1">
                <a:solidFill>
                  <a:schemeClr val="tx1"/>
                </a:solidFill>
                <a:latin typeface="Arial" charset="0"/>
                <a:ea typeface="ＭＳ Ｐゴシック" charset="-128"/>
              </a:defRPr>
            </a:lvl9pPr>
          </a:lstStyle>
          <a:p>
            <a:fld id="{2C1CB82E-2B75-2B46-8494-45B1EA0979F1}" type="slidenum">
              <a:rPr lang="de-DE" altLang="de-DE" sz="900" b="0">
                <a:solidFill>
                  <a:srgbClr val="898989"/>
                </a:solidFill>
                <a:latin typeface="Times New Roman" charset="0"/>
              </a:rPr>
              <a:pPr/>
              <a:t>20</a:t>
            </a:fld>
            <a:endParaRPr lang="de-DE" altLang="de-DE" sz="900" b="0" dirty="0">
              <a:solidFill>
                <a:srgbClr val="898989"/>
              </a:solidFill>
              <a:latin typeface="Times New Roman" charset="0"/>
            </a:endParaRPr>
          </a:p>
        </p:txBody>
      </p:sp>
      <p:sp>
        <p:nvSpPr>
          <p:cNvPr id="6" name="Titel 1"/>
          <p:cNvSpPr>
            <a:spLocks noGrp="1"/>
          </p:cNvSpPr>
          <p:nvPr>
            <p:ph type="title"/>
          </p:nvPr>
        </p:nvSpPr>
        <p:spPr bwMode="auto">
          <a:xfrm>
            <a:off x="628650" y="365125"/>
            <a:ext cx="7886700" cy="56694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68580" tIns="34290" rIns="68580" bIns="34290" numCol="1" anchor="t" anchorCtr="0" compatLnSpc="1">
            <a:prstTxWarp prst="textNoShape">
              <a:avLst/>
            </a:prstTxWarp>
            <a:noAutofit/>
          </a:bodyPr>
          <a:lstStyle/>
          <a:p>
            <a:pPr algn="ctr"/>
            <a:r>
              <a:rPr lang="de-DE" altLang="de-DE" sz="2800" b="1" dirty="0">
                <a:ea typeface="ＭＳ Ｐゴシック" charset="-128"/>
              </a:rPr>
              <a:t>Leitlinien</a:t>
            </a:r>
            <a:br>
              <a:rPr lang="de-DE" altLang="de-DE" sz="2800" b="1" dirty="0">
                <a:ea typeface="ＭＳ Ｐゴシック" charset="-128"/>
              </a:rPr>
            </a:br>
            <a:endParaRPr lang="de-AT" altLang="de-DE" sz="2800" b="1" dirty="0">
              <a:ea typeface="ＭＳ Ｐゴシック" charset="-128"/>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6160" y="1848402"/>
            <a:ext cx="5338624" cy="15705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hteck 6"/>
          <p:cNvSpPr/>
          <p:nvPr/>
        </p:nvSpPr>
        <p:spPr>
          <a:xfrm>
            <a:off x="956160" y="3590584"/>
            <a:ext cx="7107583" cy="646331"/>
          </a:xfrm>
          <a:prstGeom prst="rect">
            <a:avLst/>
          </a:prstGeom>
        </p:spPr>
        <p:txBody>
          <a:bodyPr wrap="square">
            <a:spAutoFit/>
          </a:bodyPr>
          <a:lstStyle/>
          <a:p>
            <a:r>
              <a:rPr lang="de-AT" sz="1800" dirty="0"/>
              <a:t>„</a:t>
            </a:r>
            <a:r>
              <a:rPr lang="de-AT" sz="1800" dirty="0" err="1"/>
              <a:t>Epidurale</a:t>
            </a:r>
            <a:r>
              <a:rPr lang="de-AT" sz="1800" dirty="0"/>
              <a:t> Infiltrationen über einen </a:t>
            </a:r>
            <a:r>
              <a:rPr lang="de-AT" sz="1800" dirty="0" err="1"/>
              <a:t>interlaminären</a:t>
            </a:r>
            <a:r>
              <a:rPr lang="de-AT" sz="1800" dirty="0"/>
              <a:t> Zugang zeigen </a:t>
            </a:r>
            <a:r>
              <a:rPr lang="de-AT" sz="1800" dirty="0" smtClean="0"/>
              <a:t>eine </a:t>
            </a:r>
            <a:r>
              <a:rPr lang="de-AT" sz="1800" dirty="0" smtClean="0"/>
              <a:t>gute</a:t>
            </a:r>
            <a:r>
              <a:rPr lang="de-AT" sz="1800" dirty="0"/>
              <a:t>, jedoch nur kurzfristige Wirksamkeit“</a:t>
            </a:r>
          </a:p>
        </p:txBody>
      </p:sp>
      <p:sp>
        <p:nvSpPr>
          <p:cNvPr id="8" name="Rechteck 7">
            <a:extLst>
              <a:ext uri="{FF2B5EF4-FFF2-40B4-BE49-F238E27FC236}">
                <a16:creationId xmlns="" xmlns:a16="http://schemas.microsoft.com/office/drawing/2014/main" id="{03567ACE-549F-4A32-9C0C-E22E4375B308}"/>
              </a:ext>
            </a:extLst>
          </p:cNvPr>
          <p:cNvSpPr/>
          <p:nvPr/>
        </p:nvSpPr>
        <p:spPr>
          <a:xfrm>
            <a:off x="4142459" y="6445250"/>
            <a:ext cx="4553306" cy="307777"/>
          </a:xfrm>
          <a:prstGeom prst="rect">
            <a:avLst/>
          </a:prstGeom>
        </p:spPr>
        <p:txBody>
          <a:bodyPr wrap="square">
            <a:spAutoFit/>
          </a:bodyPr>
          <a:lstStyle/>
          <a:p>
            <a:pPr algn="ctr"/>
            <a:r>
              <a:rPr lang="de-DE" sz="1400" dirty="0">
                <a:solidFill>
                  <a:schemeClr val="bg1"/>
                </a:solidFill>
                <a:effectLst/>
                <a:latin typeface="+mj-lt"/>
              </a:rPr>
              <a:t>Priv. </a:t>
            </a:r>
            <a:r>
              <a:rPr lang="de-DE" sz="1400" dirty="0" err="1">
                <a:solidFill>
                  <a:schemeClr val="bg1"/>
                </a:solidFill>
                <a:effectLst/>
                <a:latin typeface="+mj-lt"/>
              </a:rPr>
              <a:t>Doz</a:t>
            </a:r>
            <a:r>
              <a:rPr lang="de-DE" sz="1400" dirty="0">
                <a:solidFill>
                  <a:schemeClr val="bg1"/>
                </a:solidFill>
                <a:effectLst/>
                <a:latin typeface="+mj-lt"/>
              </a:rPr>
              <a:t>. Dr. Christoph Stihsen</a:t>
            </a:r>
          </a:p>
        </p:txBody>
      </p:sp>
    </p:spTree>
    <p:extLst>
      <p:ext uri="{BB962C8B-B14F-4D97-AF65-F5344CB8AC3E}">
        <p14:creationId xmlns:p14="http://schemas.microsoft.com/office/powerpoint/2010/main" val="354201447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Foliennummernplatzhalter 4"/>
          <p:cNvSpPr>
            <a:spLocks noGrp="1"/>
          </p:cNvSpPr>
          <p:nvPr>
            <p:ph type="sldNum" sz="quarter" idx="4294967295"/>
          </p:nvPr>
        </p:nvSpPr>
        <p:spPr bwMode="auto">
          <a:xfrm>
            <a:off x="7859730" y="6462217"/>
            <a:ext cx="1284270" cy="27384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500" b="1">
                <a:solidFill>
                  <a:schemeClr val="tx1"/>
                </a:solidFill>
                <a:latin typeface="Arial" charset="0"/>
                <a:ea typeface="ＭＳ Ｐゴシック" charset="-128"/>
              </a:defRPr>
            </a:lvl1pPr>
            <a:lvl2pPr marL="557213" indent="-214313">
              <a:defRPr sz="1500" b="1">
                <a:solidFill>
                  <a:schemeClr val="tx1"/>
                </a:solidFill>
                <a:latin typeface="Arial" charset="0"/>
                <a:ea typeface="ＭＳ Ｐゴシック" charset="-128"/>
              </a:defRPr>
            </a:lvl2pPr>
            <a:lvl3pPr marL="857250" indent="-171450">
              <a:defRPr sz="1500" b="1">
                <a:solidFill>
                  <a:schemeClr val="tx1"/>
                </a:solidFill>
                <a:latin typeface="Arial" charset="0"/>
                <a:ea typeface="ＭＳ Ｐゴシック" charset="-128"/>
              </a:defRPr>
            </a:lvl3pPr>
            <a:lvl4pPr marL="1200150" indent="-171450">
              <a:defRPr sz="1500" b="1">
                <a:solidFill>
                  <a:schemeClr val="tx1"/>
                </a:solidFill>
                <a:latin typeface="Arial" charset="0"/>
                <a:ea typeface="ＭＳ Ｐゴシック" charset="-128"/>
              </a:defRPr>
            </a:lvl4pPr>
            <a:lvl5pPr marL="1543050" indent="-171450">
              <a:defRPr sz="1500" b="1">
                <a:solidFill>
                  <a:schemeClr val="tx1"/>
                </a:solidFill>
                <a:latin typeface="Arial" charset="0"/>
                <a:ea typeface="ＭＳ Ｐゴシック" charset="-128"/>
              </a:defRPr>
            </a:lvl5pPr>
            <a:lvl6pPr marL="1885950" indent="-171450" eaLnBrk="0" fontAlgn="base" hangingPunct="0">
              <a:spcBef>
                <a:spcPct val="0"/>
              </a:spcBef>
              <a:spcAft>
                <a:spcPct val="0"/>
              </a:spcAft>
              <a:defRPr sz="1500" b="1">
                <a:solidFill>
                  <a:schemeClr val="tx1"/>
                </a:solidFill>
                <a:latin typeface="Arial" charset="0"/>
                <a:ea typeface="ＭＳ Ｐゴシック" charset="-128"/>
              </a:defRPr>
            </a:lvl6pPr>
            <a:lvl7pPr marL="2228850" indent="-171450" eaLnBrk="0" fontAlgn="base" hangingPunct="0">
              <a:spcBef>
                <a:spcPct val="0"/>
              </a:spcBef>
              <a:spcAft>
                <a:spcPct val="0"/>
              </a:spcAft>
              <a:defRPr sz="1500" b="1">
                <a:solidFill>
                  <a:schemeClr val="tx1"/>
                </a:solidFill>
                <a:latin typeface="Arial" charset="0"/>
                <a:ea typeface="ＭＳ Ｐゴシック" charset="-128"/>
              </a:defRPr>
            </a:lvl7pPr>
            <a:lvl8pPr marL="2571750" indent="-171450" eaLnBrk="0" fontAlgn="base" hangingPunct="0">
              <a:spcBef>
                <a:spcPct val="0"/>
              </a:spcBef>
              <a:spcAft>
                <a:spcPct val="0"/>
              </a:spcAft>
              <a:defRPr sz="1500" b="1">
                <a:solidFill>
                  <a:schemeClr val="tx1"/>
                </a:solidFill>
                <a:latin typeface="Arial" charset="0"/>
                <a:ea typeface="ＭＳ Ｐゴシック" charset="-128"/>
              </a:defRPr>
            </a:lvl8pPr>
            <a:lvl9pPr marL="2914650" indent="-171450" eaLnBrk="0" fontAlgn="base" hangingPunct="0">
              <a:spcBef>
                <a:spcPct val="0"/>
              </a:spcBef>
              <a:spcAft>
                <a:spcPct val="0"/>
              </a:spcAft>
              <a:defRPr sz="1500" b="1">
                <a:solidFill>
                  <a:schemeClr val="tx1"/>
                </a:solidFill>
                <a:latin typeface="Arial" charset="0"/>
                <a:ea typeface="ＭＳ Ｐゴシック" charset="-128"/>
              </a:defRPr>
            </a:lvl9pPr>
          </a:lstStyle>
          <a:p>
            <a:fld id="{2C1CB82E-2B75-2B46-8494-45B1EA0979F1}" type="slidenum">
              <a:rPr lang="de-DE" altLang="de-DE" sz="900" b="0">
                <a:solidFill>
                  <a:srgbClr val="898989"/>
                </a:solidFill>
                <a:latin typeface="Times New Roman" charset="0"/>
              </a:rPr>
              <a:pPr/>
              <a:t>21</a:t>
            </a:fld>
            <a:endParaRPr lang="de-DE" altLang="de-DE" sz="900" b="0" dirty="0">
              <a:solidFill>
                <a:srgbClr val="898989"/>
              </a:solidFill>
              <a:latin typeface="Times New Roman" charset="0"/>
            </a:endParaRPr>
          </a:p>
        </p:txBody>
      </p:sp>
      <p:sp>
        <p:nvSpPr>
          <p:cNvPr id="6" name="Titel 1"/>
          <p:cNvSpPr>
            <a:spLocks noGrp="1"/>
          </p:cNvSpPr>
          <p:nvPr>
            <p:ph type="title"/>
          </p:nvPr>
        </p:nvSpPr>
        <p:spPr bwMode="auto">
          <a:xfrm>
            <a:off x="628650" y="365125"/>
            <a:ext cx="7886700" cy="56694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68580" tIns="34290" rIns="68580" bIns="34290" numCol="1" anchor="t" anchorCtr="0" compatLnSpc="1">
            <a:prstTxWarp prst="textNoShape">
              <a:avLst/>
            </a:prstTxWarp>
            <a:noAutofit/>
          </a:bodyPr>
          <a:lstStyle/>
          <a:p>
            <a:pPr algn="ctr"/>
            <a:r>
              <a:rPr lang="de-DE" altLang="de-DE" sz="2800" b="1" dirty="0">
                <a:ea typeface="ＭＳ Ｐゴシック" charset="-128"/>
              </a:rPr>
              <a:t>AWMF Leitlinie</a:t>
            </a:r>
            <a:br>
              <a:rPr lang="de-DE" altLang="de-DE" sz="2800" b="1" dirty="0">
                <a:ea typeface="ＭＳ Ｐゴシック" charset="-128"/>
              </a:rPr>
            </a:br>
            <a:endParaRPr lang="de-AT" altLang="de-DE" sz="2800" b="1" dirty="0">
              <a:ea typeface="ＭＳ Ｐゴシック" charset="-128"/>
            </a:endParaRPr>
          </a:p>
        </p:txBody>
      </p:sp>
      <p:sp>
        <p:nvSpPr>
          <p:cNvPr id="2" name="Textfeld 1"/>
          <p:cNvSpPr txBox="1"/>
          <p:nvPr/>
        </p:nvSpPr>
        <p:spPr>
          <a:xfrm>
            <a:off x="7072244" y="4894470"/>
            <a:ext cx="830677" cy="307777"/>
          </a:xfrm>
          <a:prstGeom prst="rect">
            <a:avLst/>
          </a:prstGeom>
          <a:noFill/>
        </p:spPr>
        <p:txBody>
          <a:bodyPr wrap="none" rtlCol="0">
            <a:spAutoFit/>
          </a:bodyPr>
          <a:lstStyle/>
          <a:p>
            <a:r>
              <a:rPr lang="de-AT" sz="1400" dirty="0"/>
              <a:t>06/2021</a:t>
            </a:r>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9009" y="1782832"/>
            <a:ext cx="7366966" cy="14706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9009" y="3253502"/>
            <a:ext cx="6710363" cy="23288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hteck 6">
            <a:extLst>
              <a:ext uri="{FF2B5EF4-FFF2-40B4-BE49-F238E27FC236}">
                <a16:creationId xmlns="" xmlns:a16="http://schemas.microsoft.com/office/drawing/2014/main" id="{EA22C741-4AF3-4F36-9A44-5CA59C39EA46}"/>
              </a:ext>
            </a:extLst>
          </p:cNvPr>
          <p:cNvSpPr/>
          <p:nvPr/>
        </p:nvSpPr>
        <p:spPr>
          <a:xfrm>
            <a:off x="4142459" y="6445250"/>
            <a:ext cx="4553306" cy="307777"/>
          </a:xfrm>
          <a:prstGeom prst="rect">
            <a:avLst/>
          </a:prstGeom>
        </p:spPr>
        <p:txBody>
          <a:bodyPr wrap="square">
            <a:spAutoFit/>
          </a:bodyPr>
          <a:lstStyle/>
          <a:p>
            <a:pPr algn="ctr"/>
            <a:r>
              <a:rPr lang="de-DE" sz="1400" dirty="0">
                <a:solidFill>
                  <a:schemeClr val="bg1"/>
                </a:solidFill>
                <a:effectLst/>
                <a:latin typeface="+mj-lt"/>
              </a:rPr>
              <a:t>Priv. </a:t>
            </a:r>
            <a:r>
              <a:rPr lang="de-DE" sz="1400" dirty="0" err="1">
                <a:solidFill>
                  <a:schemeClr val="bg1"/>
                </a:solidFill>
                <a:effectLst/>
                <a:latin typeface="+mj-lt"/>
              </a:rPr>
              <a:t>Doz</a:t>
            </a:r>
            <a:r>
              <a:rPr lang="de-DE" sz="1400" dirty="0">
                <a:solidFill>
                  <a:schemeClr val="bg1"/>
                </a:solidFill>
                <a:effectLst/>
                <a:latin typeface="+mj-lt"/>
              </a:rPr>
              <a:t>. Dr. Christoph Stihsen</a:t>
            </a:r>
          </a:p>
        </p:txBody>
      </p:sp>
    </p:spTree>
    <p:extLst>
      <p:ext uri="{BB962C8B-B14F-4D97-AF65-F5344CB8AC3E}">
        <p14:creationId xmlns:p14="http://schemas.microsoft.com/office/powerpoint/2010/main" val="208717603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Foliennummernplatzhalter 4"/>
          <p:cNvSpPr>
            <a:spLocks noGrp="1"/>
          </p:cNvSpPr>
          <p:nvPr>
            <p:ph type="sldNum" sz="quarter" idx="4294967295"/>
          </p:nvPr>
        </p:nvSpPr>
        <p:spPr bwMode="auto">
          <a:xfrm>
            <a:off x="7859730" y="6462217"/>
            <a:ext cx="1284270" cy="27384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500" b="1">
                <a:solidFill>
                  <a:schemeClr val="tx1"/>
                </a:solidFill>
                <a:latin typeface="Arial" charset="0"/>
                <a:ea typeface="ＭＳ Ｐゴシック" charset="-128"/>
              </a:defRPr>
            </a:lvl1pPr>
            <a:lvl2pPr marL="557213" indent="-214313">
              <a:defRPr sz="1500" b="1">
                <a:solidFill>
                  <a:schemeClr val="tx1"/>
                </a:solidFill>
                <a:latin typeface="Arial" charset="0"/>
                <a:ea typeface="ＭＳ Ｐゴシック" charset="-128"/>
              </a:defRPr>
            </a:lvl2pPr>
            <a:lvl3pPr marL="857250" indent="-171450">
              <a:defRPr sz="1500" b="1">
                <a:solidFill>
                  <a:schemeClr val="tx1"/>
                </a:solidFill>
                <a:latin typeface="Arial" charset="0"/>
                <a:ea typeface="ＭＳ Ｐゴシック" charset="-128"/>
              </a:defRPr>
            </a:lvl3pPr>
            <a:lvl4pPr marL="1200150" indent="-171450">
              <a:defRPr sz="1500" b="1">
                <a:solidFill>
                  <a:schemeClr val="tx1"/>
                </a:solidFill>
                <a:latin typeface="Arial" charset="0"/>
                <a:ea typeface="ＭＳ Ｐゴシック" charset="-128"/>
              </a:defRPr>
            </a:lvl4pPr>
            <a:lvl5pPr marL="1543050" indent="-171450">
              <a:defRPr sz="1500" b="1">
                <a:solidFill>
                  <a:schemeClr val="tx1"/>
                </a:solidFill>
                <a:latin typeface="Arial" charset="0"/>
                <a:ea typeface="ＭＳ Ｐゴシック" charset="-128"/>
              </a:defRPr>
            </a:lvl5pPr>
            <a:lvl6pPr marL="1885950" indent="-171450" eaLnBrk="0" fontAlgn="base" hangingPunct="0">
              <a:spcBef>
                <a:spcPct val="0"/>
              </a:spcBef>
              <a:spcAft>
                <a:spcPct val="0"/>
              </a:spcAft>
              <a:defRPr sz="1500" b="1">
                <a:solidFill>
                  <a:schemeClr val="tx1"/>
                </a:solidFill>
                <a:latin typeface="Arial" charset="0"/>
                <a:ea typeface="ＭＳ Ｐゴシック" charset="-128"/>
              </a:defRPr>
            </a:lvl6pPr>
            <a:lvl7pPr marL="2228850" indent="-171450" eaLnBrk="0" fontAlgn="base" hangingPunct="0">
              <a:spcBef>
                <a:spcPct val="0"/>
              </a:spcBef>
              <a:spcAft>
                <a:spcPct val="0"/>
              </a:spcAft>
              <a:defRPr sz="1500" b="1">
                <a:solidFill>
                  <a:schemeClr val="tx1"/>
                </a:solidFill>
                <a:latin typeface="Arial" charset="0"/>
                <a:ea typeface="ＭＳ Ｐゴシック" charset="-128"/>
              </a:defRPr>
            </a:lvl7pPr>
            <a:lvl8pPr marL="2571750" indent="-171450" eaLnBrk="0" fontAlgn="base" hangingPunct="0">
              <a:spcBef>
                <a:spcPct val="0"/>
              </a:spcBef>
              <a:spcAft>
                <a:spcPct val="0"/>
              </a:spcAft>
              <a:defRPr sz="1500" b="1">
                <a:solidFill>
                  <a:schemeClr val="tx1"/>
                </a:solidFill>
                <a:latin typeface="Arial" charset="0"/>
                <a:ea typeface="ＭＳ Ｐゴシック" charset="-128"/>
              </a:defRPr>
            </a:lvl8pPr>
            <a:lvl9pPr marL="2914650" indent="-171450" eaLnBrk="0" fontAlgn="base" hangingPunct="0">
              <a:spcBef>
                <a:spcPct val="0"/>
              </a:spcBef>
              <a:spcAft>
                <a:spcPct val="0"/>
              </a:spcAft>
              <a:defRPr sz="1500" b="1">
                <a:solidFill>
                  <a:schemeClr val="tx1"/>
                </a:solidFill>
                <a:latin typeface="Arial" charset="0"/>
                <a:ea typeface="ＭＳ Ｐゴシック" charset="-128"/>
              </a:defRPr>
            </a:lvl9pPr>
          </a:lstStyle>
          <a:p>
            <a:fld id="{2C1CB82E-2B75-2B46-8494-45B1EA0979F1}" type="slidenum">
              <a:rPr lang="de-DE" altLang="de-DE" sz="900" b="0">
                <a:solidFill>
                  <a:srgbClr val="898989"/>
                </a:solidFill>
                <a:latin typeface="Times New Roman" charset="0"/>
              </a:rPr>
              <a:pPr/>
              <a:t>22</a:t>
            </a:fld>
            <a:endParaRPr lang="de-DE" altLang="de-DE" sz="900" b="0" dirty="0">
              <a:solidFill>
                <a:srgbClr val="898989"/>
              </a:solidFill>
              <a:latin typeface="Times New Roman" charset="0"/>
            </a:endParaRPr>
          </a:p>
        </p:txBody>
      </p:sp>
      <p:sp>
        <p:nvSpPr>
          <p:cNvPr id="6" name="Titel 1"/>
          <p:cNvSpPr>
            <a:spLocks noGrp="1"/>
          </p:cNvSpPr>
          <p:nvPr>
            <p:ph type="title"/>
          </p:nvPr>
        </p:nvSpPr>
        <p:spPr bwMode="auto">
          <a:xfrm>
            <a:off x="628650" y="365125"/>
            <a:ext cx="7886700" cy="56694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68580" tIns="34290" rIns="68580" bIns="34290" numCol="1" anchor="t" anchorCtr="0" compatLnSpc="1">
            <a:prstTxWarp prst="textNoShape">
              <a:avLst/>
            </a:prstTxWarp>
            <a:noAutofit/>
          </a:bodyPr>
          <a:lstStyle/>
          <a:p>
            <a:pPr algn="ctr"/>
            <a:r>
              <a:rPr lang="de-DE" altLang="de-DE" sz="2800" b="1" dirty="0">
                <a:ea typeface="ＭＳ Ｐゴシック" charset="-128"/>
              </a:rPr>
              <a:t>AWMF Leitlinie</a:t>
            </a:r>
            <a:br>
              <a:rPr lang="de-DE" altLang="de-DE" sz="2800" b="1" dirty="0">
                <a:ea typeface="ＭＳ Ｐゴシック" charset="-128"/>
              </a:rPr>
            </a:br>
            <a:endParaRPr lang="de-AT" altLang="de-DE" sz="2800" b="1" dirty="0">
              <a:ea typeface="ＭＳ Ｐゴシック" charset="-128"/>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3463" y="1805194"/>
            <a:ext cx="7352652" cy="11809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hteck 4">
            <a:extLst>
              <a:ext uri="{FF2B5EF4-FFF2-40B4-BE49-F238E27FC236}">
                <a16:creationId xmlns="" xmlns:a16="http://schemas.microsoft.com/office/drawing/2014/main" id="{72CAAD93-DA74-4CEF-95E2-A77997B486A5}"/>
              </a:ext>
            </a:extLst>
          </p:cNvPr>
          <p:cNvSpPr/>
          <p:nvPr/>
        </p:nvSpPr>
        <p:spPr>
          <a:xfrm>
            <a:off x="4142459" y="6445250"/>
            <a:ext cx="4553306" cy="307777"/>
          </a:xfrm>
          <a:prstGeom prst="rect">
            <a:avLst/>
          </a:prstGeom>
        </p:spPr>
        <p:txBody>
          <a:bodyPr wrap="square">
            <a:spAutoFit/>
          </a:bodyPr>
          <a:lstStyle/>
          <a:p>
            <a:pPr algn="ctr"/>
            <a:r>
              <a:rPr lang="de-DE" sz="1400" dirty="0">
                <a:solidFill>
                  <a:schemeClr val="bg1"/>
                </a:solidFill>
                <a:effectLst/>
                <a:latin typeface="+mj-lt"/>
              </a:rPr>
              <a:t>Priv. </a:t>
            </a:r>
            <a:r>
              <a:rPr lang="de-DE" sz="1400" dirty="0" err="1">
                <a:solidFill>
                  <a:schemeClr val="bg1"/>
                </a:solidFill>
                <a:effectLst/>
                <a:latin typeface="+mj-lt"/>
              </a:rPr>
              <a:t>Doz</a:t>
            </a:r>
            <a:r>
              <a:rPr lang="de-DE" sz="1400" dirty="0">
                <a:solidFill>
                  <a:schemeClr val="bg1"/>
                </a:solidFill>
                <a:effectLst/>
                <a:latin typeface="+mj-lt"/>
              </a:rPr>
              <a:t>. Dr. Christoph Stihsen</a:t>
            </a:r>
          </a:p>
        </p:txBody>
      </p:sp>
    </p:spTree>
    <p:extLst>
      <p:ext uri="{BB962C8B-B14F-4D97-AF65-F5344CB8AC3E}">
        <p14:creationId xmlns:p14="http://schemas.microsoft.com/office/powerpoint/2010/main" val="108935903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Foliennummernplatzhalter 4"/>
          <p:cNvSpPr>
            <a:spLocks noGrp="1"/>
          </p:cNvSpPr>
          <p:nvPr>
            <p:ph type="sldNum" sz="quarter" idx="4294967295"/>
          </p:nvPr>
        </p:nvSpPr>
        <p:spPr bwMode="auto">
          <a:xfrm>
            <a:off x="7859730" y="6462217"/>
            <a:ext cx="1284270" cy="27384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500" b="1">
                <a:solidFill>
                  <a:schemeClr val="tx1"/>
                </a:solidFill>
                <a:latin typeface="Arial" charset="0"/>
                <a:ea typeface="ＭＳ Ｐゴシック" charset="-128"/>
              </a:defRPr>
            </a:lvl1pPr>
            <a:lvl2pPr marL="557213" indent="-214313">
              <a:defRPr sz="1500" b="1">
                <a:solidFill>
                  <a:schemeClr val="tx1"/>
                </a:solidFill>
                <a:latin typeface="Arial" charset="0"/>
                <a:ea typeface="ＭＳ Ｐゴシック" charset="-128"/>
              </a:defRPr>
            </a:lvl2pPr>
            <a:lvl3pPr marL="857250" indent="-171450">
              <a:defRPr sz="1500" b="1">
                <a:solidFill>
                  <a:schemeClr val="tx1"/>
                </a:solidFill>
                <a:latin typeface="Arial" charset="0"/>
                <a:ea typeface="ＭＳ Ｐゴシック" charset="-128"/>
              </a:defRPr>
            </a:lvl3pPr>
            <a:lvl4pPr marL="1200150" indent="-171450">
              <a:defRPr sz="1500" b="1">
                <a:solidFill>
                  <a:schemeClr val="tx1"/>
                </a:solidFill>
                <a:latin typeface="Arial" charset="0"/>
                <a:ea typeface="ＭＳ Ｐゴシック" charset="-128"/>
              </a:defRPr>
            </a:lvl4pPr>
            <a:lvl5pPr marL="1543050" indent="-171450">
              <a:defRPr sz="1500" b="1">
                <a:solidFill>
                  <a:schemeClr val="tx1"/>
                </a:solidFill>
                <a:latin typeface="Arial" charset="0"/>
                <a:ea typeface="ＭＳ Ｐゴシック" charset="-128"/>
              </a:defRPr>
            </a:lvl5pPr>
            <a:lvl6pPr marL="1885950" indent="-171450" eaLnBrk="0" fontAlgn="base" hangingPunct="0">
              <a:spcBef>
                <a:spcPct val="0"/>
              </a:spcBef>
              <a:spcAft>
                <a:spcPct val="0"/>
              </a:spcAft>
              <a:defRPr sz="1500" b="1">
                <a:solidFill>
                  <a:schemeClr val="tx1"/>
                </a:solidFill>
                <a:latin typeface="Arial" charset="0"/>
                <a:ea typeface="ＭＳ Ｐゴシック" charset="-128"/>
              </a:defRPr>
            </a:lvl6pPr>
            <a:lvl7pPr marL="2228850" indent="-171450" eaLnBrk="0" fontAlgn="base" hangingPunct="0">
              <a:spcBef>
                <a:spcPct val="0"/>
              </a:spcBef>
              <a:spcAft>
                <a:spcPct val="0"/>
              </a:spcAft>
              <a:defRPr sz="1500" b="1">
                <a:solidFill>
                  <a:schemeClr val="tx1"/>
                </a:solidFill>
                <a:latin typeface="Arial" charset="0"/>
                <a:ea typeface="ＭＳ Ｐゴシック" charset="-128"/>
              </a:defRPr>
            </a:lvl7pPr>
            <a:lvl8pPr marL="2571750" indent="-171450" eaLnBrk="0" fontAlgn="base" hangingPunct="0">
              <a:spcBef>
                <a:spcPct val="0"/>
              </a:spcBef>
              <a:spcAft>
                <a:spcPct val="0"/>
              </a:spcAft>
              <a:defRPr sz="1500" b="1">
                <a:solidFill>
                  <a:schemeClr val="tx1"/>
                </a:solidFill>
                <a:latin typeface="Arial" charset="0"/>
                <a:ea typeface="ＭＳ Ｐゴシック" charset="-128"/>
              </a:defRPr>
            </a:lvl8pPr>
            <a:lvl9pPr marL="2914650" indent="-171450" eaLnBrk="0" fontAlgn="base" hangingPunct="0">
              <a:spcBef>
                <a:spcPct val="0"/>
              </a:spcBef>
              <a:spcAft>
                <a:spcPct val="0"/>
              </a:spcAft>
              <a:defRPr sz="1500" b="1">
                <a:solidFill>
                  <a:schemeClr val="tx1"/>
                </a:solidFill>
                <a:latin typeface="Arial" charset="0"/>
                <a:ea typeface="ＭＳ Ｐゴシック" charset="-128"/>
              </a:defRPr>
            </a:lvl9pPr>
          </a:lstStyle>
          <a:p>
            <a:fld id="{2C1CB82E-2B75-2B46-8494-45B1EA0979F1}" type="slidenum">
              <a:rPr lang="de-DE" altLang="de-DE" sz="900" b="0">
                <a:solidFill>
                  <a:srgbClr val="898989"/>
                </a:solidFill>
                <a:latin typeface="Times New Roman" charset="0"/>
              </a:rPr>
              <a:pPr/>
              <a:t>23</a:t>
            </a:fld>
            <a:endParaRPr lang="de-DE" altLang="de-DE" sz="900" b="0" dirty="0">
              <a:solidFill>
                <a:srgbClr val="898989"/>
              </a:solidFill>
              <a:latin typeface="Times New Roman" charset="0"/>
            </a:endParaRPr>
          </a:p>
        </p:txBody>
      </p:sp>
      <p:sp>
        <p:nvSpPr>
          <p:cNvPr id="6" name="Titel 1"/>
          <p:cNvSpPr>
            <a:spLocks noGrp="1"/>
          </p:cNvSpPr>
          <p:nvPr>
            <p:ph type="title"/>
          </p:nvPr>
        </p:nvSpPr>
        <p:spPr bwMode="auto">
          <a:xfrm>
            <a:off x="628650" y="365125"/>
            <a:ext cx="7886700" cy="56694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68580" tIns="34290" rIns="68580" bIns="34290" numCol="1" anchor="t" anchorCtr="0" compatLnSpc="1">
            <a:prstTxWarp prst="textNoShape">
              <a:avLst/>
            </a:prstTxWarp>
            <a:noAutofit/>
          </a:bodyPr>
          <a:lstStyle/>
          <a:p>
            <a:pPr algn="ctr"/>
            <a:r>
              <a:rPr lang="de-DE" altLang="de-DE" sz="2800" b="1" dirty="0">
                <a:ea typeface="ＭＳ Ｐゴシック" charset="-128"/>
              </a:rPr>
              <a:t>AWMF Leitlinie</a:t>
            </a:r>
            <a:br>
              <a:rPr lang="de-DE" altLang="de-DE" sz="2800" b="1" dirty="0">
                <a:ea typeface="ＭＳ Ｐゴシック" charset="-128"/>
              </a:rPr>
            </a:br>
            <a:endParaRPr lang="de-AT" altLang="de-DE" sz="2800" b="1" dirty="0">
              <a:ea typeface="ＭＳ Ｐゴシック" charset="-128"/>
            </a:endParaRPr>
          </a:p>
        </p:txBody>
      </p:sp>
      <p:sp>
        <p:nvSpPr>
          <p:cNvPr id="3" name="Rechteck 2"/>
          <p:cNvSpPr/>
          <p:nvPr/>
        </p:nvSpPr>
        <p:spPr>
          <a:xfrm>
            <a:off x="1033463" y="3508454"/>
            <a:ext cx="7544903" cy="1754326"/>
          </a:xfrm>
          <a:prstGeom prst="rect">
            <a:avLst/>
          </a:prstGeom>
        </p:spPr>
        <p:txBody>
          <a:bodyPr wrap="square">
            <a:spAutoFit/>
          </a:bodyPr>
          <a:lstStyle/>
          <a:p>
            <a:pPr marL="285750" indent="-285750">
              <a:buFont typeface="Arial" panose="020B0604020202020204" pitchFamily="34" charset="0"/>
              <a:buChar char="•"/>
            </a:pPr>
            <a:r>
              <a:rPr lang="de-AT" sz="1800" dirty="0" smtClean="0"/>
              <a:t>internationale </a:t>
            </a:r>
            <a:r>
              <a:rPr lang="de-AT" sz="1800" dirty="0"/>
              <a:t>Studienlage ist </a:t>
            </a:r>
            <a:r>
              <a:rPr lang="de-AT" sz="1800" dirty="0" smtClean="0"/>
              <a:t>limitiert</a:t>
            </a:r>
          </a:p>
          <a:p>
            <a:pPr marL="285750" indent="-285750">
              <a:buFont typeface="Arial" panose="020B0604020202020204" pitchFamily="34" charset="0"/>
              <a:buChar char="•"/>
            </a:pPr>
            <a:endParaRPr lang="de-AT" sz="1800" dirty="0"/>
          </a:p>
          <a:p>
            <a:pPr marL="285750" indent="-285750">
              <a:buFont typeface="Arial" panose="020B0604020202020204" pitchFamily="34" charset="0"/>
              <a:buChar char="•"/>
            </a:pPr>
            <a:r>
              <a:rPr lang="de-AT" sz="1800" dirty="0" smtClean="0"/>
              <a:t>am </a:t>
            </a:r>
            <a:r>
              <a:rPr lang="de-AT" sz="1800" dirty="0"/>
              <a:t>besten sind </a:t>
            </a:r>
            <a:r>
              <a:rPr lang="de-AT" sz="1800" dirty="0" err="1"/>
              <a:t>epidurale</a:t>
            </a:r>
            <a:r>
              <a:rPr lang="de-AT" sz="1800" dirty="0"/>
              <a:t> Injektionen </a:t>
            </a:r>
            <a:r>
              <a:rPr lang="de-AT" sz="1800" dirty="0" smtClean="0"/>
              <a:t>untersucht</a:t>
            </a:r>
            <a:endParaRPr lang="de-AT" sz="1800" dirty="0"/>
          </a:p>
          <a:p>
            <a:endParaRPr lang="de-AT" sz="1800" dirty="0"/>
          </a:p>
          <a:p>
            <a:pPr marL="285750" indent="-285750">
              <a:buFont typeface="Arial" panose="020B0604020202020204" pitchFamily="34" charset="0"/>
              <a:buChar char="•"/>
            </a:pPr>
            <a:r>
              <a:rPr lang="de-AT" sz="1800" b="1" dirty="0"/>
              <a:t>„schwache Evidenz für kurzfristige klinische Schmerzreduktion“</a:t>
            </a:r>
          </a:p>
          <a:p>
            <a:endParaRPr lang="de-AT" sz="1800"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3463" y="1805194"/>
            <a:ext cx="7352652" cy="11809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hteck 6">
            <a:extLst>
              <a:ext uri="{FF2B5EF4-FFF2-40B4-BE49-F238E27FC236}">
                <a16:creationId xmlns="" xmlns:a16="http://schemas.microsoft.com/office/drawing/2014/main" id="{A078BA71-A7A3-4643-8E81-49D240D6C7F0}"/>
              </a:ext>
            </a:extLst>
          </p:cNvPr>
          <p:cNvSpPr/>
          <p:nvPr/>
        </p:nvSpPr>
        <p:spPr>
          <a:xfrm>
            <a:off x="4142459" y="6445250"/>
            <a:ext cx="4553306" cy="307777"/>
          </a:xfrm>
          <a:prstGeom prst="rect">
            <a:avLst/>
          </a:prstGeom>
        </p:spPr>
        <p:txBody>
          <a:bodyPr wrap="square">
            <a:spAutoFit/>
          </a:bodyPr>
          <a:lstStyle/>
          <a:p>
            <a:pPr algn="ctr"/>
            <a:r>
              <a:rPr lang="de-DE" sz="1400" dirty="0">
                <a:solidFill>
                  <a:schemeClr val="bg1"/>
                </a:solidFill>
                <a:effectLst/>
                <a:latin typeface="+mj-lt"/>
              </a:rPr>
              <a:t>Priv. </a:t>
            </a:r>
            <a:r>
              <a:rPr lang="de-DE" sz="1400" dirty="0" err="1">
                <a:solidFill>
                  <a:schemeClr val="bg1"/>
                </a:solidFill>
                <a:effectLst/>
                <a:latin typeface="+mj-lt"/>
              </a:rPr>
              <a:t>Doz</a:t>
            </a:r>
            <a:r>
              <a:rPr lang="de-DE" sz="1400" dirty="0">
                <a:solidFill>
                  <a:schemeClr val="bg1"/>
                </a:solidFill>
                <a:effectLst/>
                <a:latin typeface="+mj-lt"/>
              </a:rPr>
              <a:t>. Dr. Christoph Stihsen</a:t>
            </a:r>
          </a:p>
        </p:txBody>
      </p:sp>
    </p:spTree>
    <p:extLst>
      <p:ext uri="{BB962C8B-B14F-4D97-AF65-F5344CB8AC3E}">
        <p14:creationId xmlns:p14="http://schemas.microsoft.com/office/powerpoint/2010/main" val="276042583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Foliennummernplatzhalter 4"/>
          <p:cNvSpPr>
            <a:spLocks noGrp="1"/>
          </p:cNvSpPr>
          <p:nvPr>
            <p:ph type="sldNum" sz="quarter" idx="4294967295"/>
          </p:nvPr>
        </p:nvSpPr>
        <p:spPr bwMode="auto">
          <a:xfrm>
            <a:off x="7859730" y="6462217"/>
            <a:ext cx="1284270" cy="27384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500" b="1">
                <a:solidFill>
                  <a:schemeClr val="tx1"/>
                </a:solidFill>
                <a:latin typeface="Arial" charset="0"/>
                <a:ea typeface="ＭＳ Ｐゴシック" charset="-128"/>
              </a:defRPr>
            </a:lvl1pPr>
            <a:lvl2pPr marL="557213" indent="-214313">
              <a:defRPr sz="1500" b="1">
                <a:solidFill>
                  <a:schemeClr val="tx1"/>
                </a:solidFill>
                <a:latin typeface="Arial" charset="0"/>
                <a:ea typeface="ＭＳ Ｐゴシック" charset="-128"/>
              </a:defRPr>
            </a:lvl2pPr>
            <a:lvl3pPr marL="857250" indent="-171450">
              <a:defRPr sz="1500" b="1">
                <a:solidFill>
                  <a:schemeClr val="tx1"/>
                </a:solidFill>
                <a:latin typeface="Arial" charset="0"/>
                <a:ea typeface="ＭＳ Ｐゴシック" charset="-128"/>
              </a:defRPr>
            </a:lvl3pPr>
            <a:lvl4pPr marL="1200150" indent="-171450">
              <a:defRPr sz="1500" b="1">
                <a:solidFill>
                  <a:schemeClr val="tx1"/>
                </a:solidFill>
                <a:latin typeface="Arial" charset="0"/>
                <a:ea typeface="ＭＳ Ｐゴシック" charset="-128"/>
              </a:defRPr>
            </a:lvl4pPr>
            <a:lvl5pPr marL="1543050" indent="-171450">
              <a:defRPr sz="1500" b="1">
                <a:solidFill>
                  <a:schemeClr val="tx1"/>
                </a:solidFill>
                <a:latin typeface="Arial" charset="0"/>
                <a:ea typeface="ＭＳ Ｐゴシック" charset="-128"/>
              </a:defRPr>
            </a:lvl5pPr>
            <a:lvl6pPr marL="1885950" indent="-171450" eaLnBrk="0" fontAlgn="base" hangingPunct="0">
              <a:spcBef>
                <a:spcPct val="0"/>
              </a:spcBef>
              <a:spcAft>
                <a:spcPct val="0"/>
              </a:spcAft>
              <a:defRPr sz="1500" b="1">
                <a:solidFill>
                  <a:schemeClr val="tx1"/>
                </a:solidFill>
                <a:latin typeface="Arial" charset="0"/>
                <a:ea typeface="ＭＳ Ｐゴシック" charset="-128"/>
              </a:defRPr>
            </a:lvl6pPr>
            <a:lvl7pPr marL="2228850" indent="-171450" eaLnBrk="0" fontAlgn="base" hangingPunct="0">
              <a:spcBef>
                <a:spcPct val="0"/>
              </a:spcBef>
              <a:spcAft>
                <a:spcPct val="0"/>
              </a:spcAft>
              <a:defRPr sz="1500" b="1">
                <a:solidFill>
                  <a:schemeClr val="tx1"/>
                </a:solidFill>
                <a:latin typeface="Arial" charset="0"/>
                <a:ea typeface="ＭＳ Ｐゴシック" charset="-128"/>
              </a:defRPr>
            </a:lvl7pPr>
            <a:lvl8pPr marL="2571750" indent="-171450" eaLnBrk="0" fontAlgn="base" hangingPunct="0">
              <a:spcBef>
                <a:spcPct val="0"/>
              </a:spcBef>
              <a:spcAft>
                <a:spcPct val="0"/>
              </a:spcAft>
              <a:defRPr sz="1500" b="1">
                <a:solidFill>
                  <a:schemeClr val="tx1"/>
                </a:solidFill>
                <a:latin typeface="Arial" charset="0"/>
                <a:ea typeface="ＭＳ Ｐゴシック" charset="-128"/>
              </a:defRPr>
            </a:lvl8pPr>
            <a:lvl9pPr marL="2914650" indent="-171450" eaLnBrk="0" fontAlgn="base" hangingPunct="0">
              <a:spcBef>
                <a:spcPct val="0"/>
              </a:spcBef>
              <a:spcAft>
                <a:spcPct val="0"/>
              </a:spcAft>
              <a:defRPr sz="1500" b="1">
                <a:solidFill>
                  <a:schemeClr val="tx1"/>
                </a:solidFill>
                <a:latin typeface="Arial" charset="0"/>
                <a:ea typeface="ＭＳ Ｐゴシック" charset="-128"/>
              </a:defRPr>
            </a:lvl9pPr>
          </a:lstStyle>
          <a:p>
            <a:fld id="{2C1CB82E-2B75-2B46-8494-45B1EA0979F1}" type="slidenum">
              <a:rPr lang="de-DE" altLang="de-DE" sz="900" b="0">
                <a:solidFill>
                  <a:srgbClr val="898989"/>
                </a:solidFill>
                <a:latin typeface="Times New Roman" charset="0"/>
              </a:rPr>
              <a:pPr/>
              <a:t>24</a:t>
            </a:fld>
            <a:endParaRPr lang="de-DE" altLang="de-DE" sz="900" b="0" dirty="0">
              <a:solidFill>
                <a:srgbClr val="898989"/>
              </a:solidFill>
              <a:latin typeface="Times New Roman" charset="0"/>
            </a:endParaRPr>
          </a:p>
        </p:txBody>
      </p:sp>
      <p:sp>
        <p:nvSpPr>
          <p:cNvPr id="6" name="Titel 1"/>
          <p:cNvSpPr>
            <a:spLocks noGrp="1"/>
          </p:cNvSpPr>
          <p:nvPr>
            <p:ph type="title"/>
          </p:nvPr>
        </p:nvSpPr>
        <p:spPr bwMode="auto">
          <a:xfrm>
            <a:off x="628650" y="365125"/>
            <a:ext cx="7886700" cy="56694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68580" tIns="34290" rIns="68580" bIns="34290" numCol="1" anchor="t" anchorCtr="0" compatLnSpc="1">
            <a:prstTxWarp prst="textNoShape">
              <a:avLst/>
            </a:prstTxWarp>
            <a:noAutofit/>
          </a:bodyPr>
          <a:lstStyle/>
          <a:p>
            <a:pPr algn="ctr"/>
            <a:r>
              <a:rPr lang="de-DE" altLang="de-DE" sz="2800" b="1" dirty="0">
                <a:ea typeface="ＭＳ Ｐゴシック" charset="-128"/>
              </a:rPr>
              <a:t>AWMF Leitlinie</a:t>
            </a:r>
            <a:br>
              <a:rPr lang="de-DE" altLang="de-DE" sz="2800" b="1" dirty="0">
                <a:ea typeface="ＭＳ Ｐゴシック" charset="-128"/>
              </a:rPr>
            </a:br>
            <a:endParaRPr lang="de-AT" altLang="de-DE" sz="2800" b="1" dirty="0">
              <a:ea typeface="ＭＳ Ｐゴシック" charset="-128"/>
            </a:endParaRPr>
          </a:p>
        </p:txBody>
      </p:sp>
      <p:sp>
        <p:nvSpPr>
          <p:cNvPr id="3" name="Rechteck 2"/>
          <p:cNvSpPr/>
          <p:nvPr/>
        </p:nvSpPr>
        <p:spPr>
          <a:xfrm>
            <a:off x="980661" y="1790090"/>
            <a:ext cx="7544903" cy="1754326"/>
          </a:xfrm>
          <a:prstGeom prst="rect">
            <a:avLst/>
          </a:prstGeom>
        </p:spPr>
        <p:txBody>
          <a:bodyPr wrap="square">
            <a:spAutoFit/>
          </a:bodyPr>
          <a:lstStyle/>
          <a:p>
            <a:r>
              <a:rPr lang="de-AT" sz="1800" dirty="0"/>
              <a:t>… soll eine Schmerzreduktion erreicht werden, wodurch das Fortführen der konservativen Therapie möglich wird und eine Operation des Bandscheibenvorfalles vermieden wird. Sinnvoll ist dieses Vorgehen insbesondere deshalb, da der natürliche Verlauf eines  Bandscheibenvorfalles in ca. 70 % die Resorption des Bandscheibengewebes ist.</a:t>
            </a:r>
          </a:p>
        </p:txBody>
      </p:sp>
      <p:sp>
        <p:nvSpPr>
          <p:cNvPr id="5" name="Rechteck 4">
            <a:extLst>
              <a:ext uri="{FF2B5EF4-FFF2-40B4-BE49-F238E27FC236}">
                <a16:creationId xmlns="" xmlns:a16="http://schemas.microsoft.com/office/drawing/2014/main" id="{CDA08616-0C73-4322-9C1C-6EC7ED2291FE}"/>
              </a:ext>
            </a:extLst>
          </p:cNvPr>
          <p:cNvSpPr/>
          <p:nvPr/>
        </p:nvSpPr>
        <p:spPr>
          <a:xfrm>
            <a:off x="4142459" y="6445250"/>
            <a:ext cx="4553306" cy="307777"/>
          </a:xfrm>
          <a:prstGeom prst="rect">
            <a:avLst/>
          </a:prstGeom>
        </p:spPr>
        <p:txBody>
          <a:bodyPr wrap="square">
            <a:spAutoFit/>
          </a:bodyPr>
          <a:lstStyle/>
          <a:p>
            <a:pPr algn="ctr"/>
            <a:r>
              <a:rPr lang="de-DE" sz="1400" dirty="0">
                <a:solidFill>
                  <a:schemeClr val="bg1"/>
                </a:solidFill>
                <a:effectLst/>
                <a:latin typeface="+mj-lt"/>
              </a:rPr>
              <a:t>Priv. </a:t>
            </a:r>
            <a:r>
              <a:rPr lang="de-DE" sz="1400" dirty="0" err="1">
                <a:solidFill>
                  <a:schemeClr val="bg1"/>
                </a:solidFill>
                <a:effectLst/>
                <a:latin typeface="+mj-lt"/>
              </a:rPr>
              <a:t>Doz</a:t>
            </a:r>
            <a:r>
              <a:rPr lang="de-DE" sz="1400" dirty="0">
                <a:solidFill>
                  <a:schemeClr val="bg1"/>
                </a:solidFill>
                <a:effectLst/>
                <a:latin typeface="+mj-lt"/>
              </a:rPr>
              <a:t>. Dr. Christoph Stihsen</a:t>
            </a:r>
          </a:p>
        </p:txBody>
      </p:sp>
    </p:spTree>
    <p:extLst>
      <p:ext uri="{BB962C8B-B14F-4D97-AF65-F5344CB8AC3E}">
        <p14:creationId xmlns:p14="http://schemas.microsoft.com/office/powerpoint/2010/main" val="407092599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Foliennummernplatzhalter 4"/>
          <p:cNvSpPr>
            <a:spLocks noGrp="1"/>
          </p:cNvSpPr>
          <p:nvPr>
            <p:ph type="sldNum" sz="quarter" idx="4294967295"/>
          </p:nvPr>
        </p:nvSpPr>
        <p:spPr bwMode="auto">
          <a:xfrm>
            <a:off x="7859730" y="6462217"/>
            <a:ext cx="1284270" cy="27384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500" b="1">
                <a:solidFill>
                  <a:schemeClr val="tx1"/>
                </a:solidFill>
                <a:latin typeface="Arial" charset="0"/>
                <a:ea typeface="ＭＳ Ｐゴシック" charset="-128"/>
              </a:defRPr>
            </a:lvl1pPr>
            <a:lvl2pPr marL="557213" indent="-214313">
              <a:defRPr sz="1500" b="1">
                <a:solidFill>
                  <a:schemeClr val="tx1"/>
                </a:solidFill>
                <a:latin typeface="Arial" charset="0"/>
                <a:ea typeface="ＭＳ Ｐゴシック" charset="-128"/>
              </a:defRPr>
            </a:lvl2pPr>
            <a:lvl3pPr marL="857250" indent="-171450">
              <a:defRPr sz="1500" b="1">
                <a:solidFill>
                  <a:schemeClr val="tx1"/>
                </a:solidFill>
                <a:latin typeface="Arial" charset="0"/>
                <a:ea typeface="ＭＳ Ｐゴシック" charset="-128"/>
              </a:defRPr>
            </a:lvl3pPr>
            <a:lvl4pPr marL="1200150" indent="-171450">
              <a:defRPr sz="1500" b="1">
                <a:solidFill>
                  <a:schemeClr val="tx1"/>
                </a:solidFill>
                <a:latin typeface="Arial" charset="0"/>
                <a:ea typeface="ＭＳ Ｐゴシック" charset="-128"/>
              </a:defRPr>
            </a:lvl4pPr>
            <a:lvl5pPr marL="1543050" indent="-171450">
              <a:defRPr sz="1500" b="1">
                <a:solidFill>
                  <a:schemeClr val="tx1"/>
                </a:solidFill>
                <a:latin typeface="Arial" charset="0"/>
                <a:ea typeface="ＭＳ Ｐゴシック" charset="-128"/>
              </a:defRPr>
            </a:lvl5pPr>
            <a:lvl6pPr marL="1885950" indent="-171450" eaLnBrk="0" fontAlgn="base" hangingPunct="0">
              <a:spcBef>
                <a:spcPct val="0"/>
              </a:spcBef>
              <a:spcAft>
                <a:spcPct val="0"/>
              </a:spcAft>
              <a:defRPr sz="1500" b="1">
                <a:solidFill>
                  <a:schemeClr val="tx1"/>
                </a:solidFill>
                <a:latin typeface="Arial" charset="0"/>
                <a:ea typeface="ＭＳ Ｐゴシック" charset="-128"/>
              </a:defRPr>
            </a:lvl6pPr>
            <a:lvl7pPr marL="2228850" indent="-171450" eaLnBrk="0" fontAlgn="base" hangingPunct="0">
              <a:spcBef>
                <a:spcPct val="0"/>
              </a:spcBef>
              <a:spcAft>
                <a:spcPct val="0"/>
              </a:spcAft>
              <a:defRPr sz="1500" b="1">
                <a:solidFill>
                  <a:schemeClr val="tx1"/>
                </a:solidFill>
                <a:latin typeface="Arial" charset="0"/>
                <a:ea typeface="ＭＳ Ｐゴシック" charset="-128"/>
              </a:defRPr>
            </a:lvl7pPr>
            <a:lvl8pPr marL="2571750" indent="-171450" eaLnBrk="0" fontAlgn="base" hangingPunct="0">
              <a:spcBef>
                <a:spcPct val="0"/>
              </a:spcBef>
              <a:spcAft>
                <a:spcPct val="0"/>
              </a:spcAft>
              <a:defRPr sz="1500" b="1">
                <a:solidFill>
                  <a:schemeClr val="tx1"/>
                </a:solidFill>
                <a:latin typeface="Arial" charset="0"/>
                <a:ea typeface="ＭＳ Ｐゴシック" charset="-128"/>
              </a:defRPr>
            </a:lvl8pPr>
            <a:lvl9pPr marL="2914650" indent="-171450" eaLnBrk="0" fontAlgn="base" hangingPunct="0">
              <a:spcBef>
                <a:spcPct val="0"/>
              </a:spcBef>
              <a:spcAft>
                <a:spcPct val="0"/>
              </a:spcAft>
              <a:defRPr sz="1500" b="1">
                <a:solidFill>
                  <a:schemeClr val="tx1"/>
                </a:solidFill>
                <a:latin typeface="Arial" charset="0"/>
                <a:ea typeface="ＭＳ Ｐゴシック" charset="-128"/>
              </a:defRPr>
            </a:lvl9pPr>
          </a:lstStyle>
          <a:p>
            <a:fld id="{2C1CB82E-2B75-2B46-8494-45B1EA0979F1}" type="slidenum">
              <a:rPr lang="de-DE" altLang="de-DE" sz="900" b="0">
                <a:solidFill>
                  <a:srgbClr val="898989"/>
                </a:solidFill>
                <a:latin typeface="Times New Roman" charset="0"/>
              </a:rPr>
              <a:pPr/>
              <a:t>25</a:t>
            </a:fld>
            <a:endParaRPr lang="de-DE" altLang="de-DE" sz="900" b="0" dirty="0">
              <a:solidFill>
                <a:srgbClr val="898989"/>
              </a:solidFill>
              <a:latin typeface="Times New Roman" charset="0"/>
            </a:endParaRPr>
          </a:p>
        </p:txBody>
      </p:sp>
      <p:sp>
        <p:nvSpPr>
          <p:cNvPr id="6" name="Titel 1"/>
          <p:cNvSpPr>
            <a:spLocks noGrp="1"/>
          </p:cNvSpPr>
          <p:nvPr>
            <p:ph type="title"/>
          </p:nvPr>
        </p:nvSpPr>
        <p:spPr bwMode="auto">
          <a:xfrm>
            <a:off x="628650" y="365125"/>
            <a:ext cx="7886700" cy="56694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68580" tIns="34290" rIns="68580" bIns="34290" numCol="1" anchor="t" anchorCtr="0" compatLnSpc="1">
            <a:prstTxWarp prst="textNoShape">
              <a:avLst/>
            </a:prstTxWarp>
            <a:noAutofit/>
          </a:bodyPr>
          <a:lstStyle/>
          <a:p>
            <a:pPr algn="ctr"/>
            <a:r>
              <a:rPr lang="de-DE" altLang="de-DE" sz="2800" b="1" dirty="0">
                <a:ea typeface="ＭＳ Ｐゴシック" charset="-128"/>
              </a:rPr>
              <a:t>AWMF Leitlinie</a:t>
            </a:r>
            <a:br>
              <a:rPr lang="de-DE" altLang="de-DE" sz="2800" b="1" dirty="0">
                <a:ea typeface="ＭＳ Ｐゴシック" charset="-128"/>
              </a:rPr>
            </a:br>
            <a:endParaRPr lang="de-AT" altLang="de-DE" sz="2800" b="1" dirty="0">
              <a:ea typeface="ＭＳ Ｐゴシック" charset="-128"/>
            </a:endParaRPr>
          </a:p>
        </p:txBody>
      </p:sp>
      <p:sp>
        <p:nvSpPr>
          <p:cNvPr id="4" name="Rechteck 3"/>
          <p:cNvSpPr/>
          <p:nvPr/>
        </p:nvSpPr>
        <p:spPr>
          <a:xfrm>
            <a:off x="1011583" y="5417691"/>
            <a:ext cx="6528904" cy="646331"/>
          </a:xfrm>
          <a:prstGeom prst="rect">
            <a:avLst/>
          </a:prstGeom>
        </p:spPr>
        <p:txBody>
          <a:bodyPr wrap="square">
            <a:spAutoFit/>
          </a:bodyPr>
          <a:lstStyle/>
          <a:p>
            <a:pPr marL="285750" indent="-285750">
              <a:buFont typeface="Wingdings" panose="05000000000000000000" pitchFamily="2" charset="2"/>
              <a:buChar char="Ø"/>
            </a:pPr>
            <a:r>
              <a:rPr lang="de-AT" sz="1800" dirty="0"/>
              <a:t>eine Kontrastmittelverteilung im ventralen</a:t>
            </a:r>
          </a:p>
          <a:p>
            <a:r>
              <a:rPr lang="de-AT" sz="1800" dirty="0"/>
              <a:t>    </a:t>
            </a:r>
            <a:r>
              <a:rPr lang="de-AT" sz="1800" dirty="0" err="1"/>
              <a:t>Epiduralraum</a:t>
            </a:r>
            <a:r>
              <a:rPr lang="de-AT" sz="1800" dirty="0"/>
              <a:t> zu signifikant besseren Ergebnissen führt</a:t>
            </a:r>
          </a:p>
        </p:txBody>
      </p:sp>
      <p:sp>
        <p:nvSpPr>
          <p:cNvPr id="7" name="Rechteck 6"/>
          <p:cNvSpPr/>
          <p:nvPr/>
        </p:nvSpPr>
        <p:spPr>
          <a:xfrm>
            <a:off x="980661" y="1790090"/>
            <a:ext cx="7544903" cy="1754326"/>
          </a:xfrm>
          <a:prstGeom prst="rect">
            <a:avLst/>
          </a:prstGeom>
        </p:spPr>
        <p:txBody>
          <a:bodyPr wrap="square">
            <a:spAutoFit/>
          </a:bodyPr>
          <a:lstStyle/>
          <a:p>
            <a:r>
              <a:rPr lang="de-AT" sz="1800" dirty="0"/>
              <a:t>… soll eine Schmerzreduktion erreicht werden, wodurch das Fortführen der konservativen Therapie möglich wird und eine Operation des Bandscheibenvorfalles vermieden wird. Sinnvoll ist dieses Vorgehen insbesondere deshalb, da der natürliche Verlauf eines  Bandscheibenvorfalles in ca. 70 % die Resorption des Bandscheibengewebes ist.</a:t>
            </a:r>
          </a:p>
        </p:txBody>
      </p:sp>
      <p:sp>
        <p:nvSpPr>
          <p:cNvPr id="8" name="Rechteck 7">
            <a:extLst>
              <a:ext uri="{FF2B5EF4-FFF2-40B4-BE49-F238E27FC236}">
                <a16:creationId xmlns="" xmlns:a16="http://schemas.microsoft.com/office/drawing/2014/main" id="{1B6FABD6-3694-4DB4-92FB-87FF2E52C6A4}"/>
              </a:ext>
            </a:extLst>
          </p:cNvPr>
          <p:cNvSpPr/>
          <p:nvPr/>
        </p:nvSpPr>
        <p:spPr>
          <a:xfrm>
            <a:off x="4142459" y="6445250"/>
            <a:ext cx="4553306" cy="307777"/>
          </a:xfrm>
          <a:prstGeom prst="rect">
            <a:avLst/>
          </a:prstGeom>
        </p:spPr>
        <p:txBody>
          <a:bodyPr wrap="square">
            <a:spAutoFit/>
          </a:bodyPr>
          <a:lstStyle/>
          <a:p>
            <a:pPr algn="ctr"/>
            <a:r>
              <a:rPr lang="de-DE" sz="1400" dirty="0">
                <a:solidFill>
                  <a:schemeClr val="bg1"/>
                </a:solidFill>
                <a:effectLst/>
                <a:latin typeface="+mj-lt"/>
              </a:rPr>
              <a:t>Priv. </a:t>
            </a:r>
            <a:r>
              <a:rPr lang="de-DE" sz="1400" dirty="0" err="1">
                <a:solidFill>
                  <a:schemeClr val="bg1"/>
                </a:solidFill>
                <a:effectLst/>
                <a:latin typeface="+mj-lt"/>
              </a:rPr>
              <a:t>Doz</a:t>
            </a:r>
            <a:r>
              <a:rPr lang="de-DE" sz="1400" dirty="0">
                <a:solidFill>
                  <a:schemeClr val="bg1"/>
                </a:solidFill>
                <a:effectLst/>
                <a:latin typeface="+mj-lt"/>
              </a:rPr>
              <a:t>. Dr. Christoph Stihsen</a:t>
            </a:r>
          </a:p>
        </p:txBody>
      </p:sp>
    </p:spTree>
    <p:extLst>
      <p:ext uri="{BB962C8B-B14F-4D97-AF65-F5344CB8AC3E}">
        <p14:creationId xmlns:p14="http://schemas.microsoft.com/office/powerpoint/2010/main" val="84246141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Foliennummernplatzhalter 4"/>
          <p:cNvSpPr>
            <a:spLocks noGrp="1"/>
          </p:cNvSpPr>
          <p:nvPr>
            <p:ph type="sldNum" sz="quarter" idx="4294967295"/>
          </p:nvPr>
        </p:nvSpPr>
        <p:spPr bwMode="auto">
          <a:xfrm>
            <a:off x="7859730" y="6462217"/>
            <a:ext cx="1284270" cy="27384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500" b="1">
                <a:solidFill>
                  <a:schemeClr val="tx1"/>
                </a:solidFill>
                <a:latin typeface="Arial" charset="0"/>
                <a:ea typeface="ＭＳ Ｐゴシック" charset="-128"/>
              </a:defRPr>
            </a:lvl1pPr>
            <a:lvl2pPr marL="557213" indent="-214313">
              <a:defRPr sz="1500" b="1">
                <a:solidFill>
                  <a:schemeClr val="tx1"/>
                </a:solidFill>
                <a:latin typeface="Arial" charset="0"/>
                <a:ea typeface="ＭＳ Ｐゴシック" charset="-128"/>
              </a:defRPr>
            </a:lvl2pPr>
            <a:lvl3pPr marL="857250" indent="-171450">
              <a:defRPr sz="1500" b="1">
                <a:solidFill>
                  <a:schemeClr val="tx1"/>
                </a:solidFill>
                <a:latin typeface="Arial" charset="0"/>
                <a:ea typeface="ＭＳ Ｐゴシック" charset="-128"/>
              </a:defRPr>
            </a:lvl3pPr>
            <a:lvl4pPr marL="1200150" indent="-171450">
              <a:defRPr sz="1500" b="1">
                <a:solidFill>
                  <a:schemeClr val="tx1"/>
                </a:solidFill>
                <a:latin typeface="Arial" charset="0"/>
                <a:ea typeface="ＭＳ Ｐゴシック" charset="-128"/>
              </a:defRPr>
            </a:lvl4pPr>
            <a:lvl5pPr marL="1543050" indent="-171450">
              <a:defRPr sz="1500" b="1">
                <a:solidFill>
                  <a:schemeClr val="tx1"/>
                </a:solidFill>
                <a:latin typeface="Arial" charset="0"/>
                <a:ea typeface="ＭＳ Ｐゴシック" charset="-128"/>
              </a:defRPr>
            </a:lvl5pPr>
            <a:lvl6pPr marL="1885950" indent="-171450" eaLnBrk="0" fontAlgn="base" hangingPunct="0">
              <a:spcBef>
                <a:spcPct val="0"/>
              </a:spcBef>
              <a:spcAft>
                <a:spcPct val="0"/>
              </a:spcAft>
              <a:defRPr sz="1500" b="1">
                <a:solidFill>
                  <a:schemeClr val="tx1"/>
                </a:solidFill>
                <a:latin typeface="Arial" charset="0"/>
                <a:ea typeface="ＭＳ Ｐゴシック" charset="-128"/>
              </a:defRPr>
            </a:lvl6pPr>
            <a:lvl7pPr marL="2228850" indent="-171450" eaLnBrk="0" fontAlgn="base" hangingPunct="0">
              <a:spcBef>
                <a:spcPct val="0"/>
              </a:spcBef>
              <a:spcAft>
                <a:spcPct val="0"/>
              </a:spcAft>
              <a:defRPr sz="1500" b="1">
                <a:solidFill>
                  <a:schemeClr val="tx1"/>
                </a:solidFill>
                <a:latin typeface="Arial" charset="0"/>
                <a:ea typeface="ＭＳ Ｐゴシック" charset="-128"/>
              </a:defRPr>
            </a:lvl7pPr>
            <a:lvl8pPr marL="2571750" indent="-171450" eaLnBrk="0" fontAlgn="base" hangingPunct="0">
              <a:spcBef>
                <a:spcPct val="0"/>
              </a:spcBef>
              <a:spcAft>
                <a:spcPct val="0"/>
              </a:spcAft>
              <a:defRPr sz="1500" b="1">
                <a:solidFill>
                  <a:schemeClr val="tx1"/>
                </a:solidFill>
                <a:latin typeface="Arial" charset="0"/>
                <a:ea typeface="ＭＳ Ｐゴシック" charset="-128"/>
              </a:defRPr>
            </a:lvl8pPr>
            <a:lvl9pPr marL="2914650" indent="-171450" eaLnBrk="0" fontAlgn="base" hangingPunct="0">
              <a:spcBef>
                <a:spcPct val="0"/>
              </a:spcBef>
              <a:spcAft>
                <a:spcPct val="0"/>
              </a:spcAft>
              <a:defRPr sz="1500" b="1">
                <a:solidFill>
                  <a:schemeClr val="tx1"/>
                </a:solidFill>
                <a:latin typeface="Arial" charset="0"/>
                <a:ea typeface="ＭＳ Ｐゴシック" charset="-128"/>
              </a:defRPr>
            </a:lvl9pPr>
          </a:lstStyle>
          <a:p>
            <a:fld id="{2C1CB82E-2B75-2B46-8494-45B1EA0979F1}" type="slidenum">
              <a:rPr lang="de-DE" altLang="de-DE" sz="900" b="0">
                <a:solidFill>
                  <a:srgbClr val="898989"/>
                </a:solidFill>
                <a:latin typeface="Times New Roman" charset="0"/>
              </a:rPr>
              <a:pPr/>
              <a:t>26</a:t>
            </a:fld>
            <a:endParaRPr lang="de-DE" altLang="de-DE" sz="900" b="0" dirty="0">
              <a:solidFill>
                <a:srgbClr val="898989"/>
              </a:solidFill>
              <a:latin typeface="Times New Roman" charset="0"/>
            </a:endParaRPr>
          </a:p>
        </p:txBody>
      </p:sp>
      <p:sp>
        <p:nvSpPr>
          <p:cNvPr id="6" name="Titel 1"/>
          <p:cNvSpPr>
            <a:spLocks noGrp="1"/>
          </p:cNvSpPr>
          <p:nvPr>
            <p:ph type="title"/>
          </p:nvPr>
        </p:nvSpPr>
        <p:spPr bwMode="auto">
          <a:xfrm>
            <a:off x="628650" y="365125"/>
            <a:ext cx="7886700" cy="56694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68580" tIns="34290" rIns="68580" bIns="34290" numCol="1" anchor="t" anchorCtr="0" compatLnSpc="1">
            <a:prstTxWarp prst="textNoShape">
              <a:avLst/>
            </a:prstTxWarp>
            <a:noAutofit/>
          </a:bodyPr>
          <a:lstStyle/>
          <a:p>
            <a:pPr algn="ctr"/>
            <a:r>
              <a:rPr lang="de-DE" altLang="de-DE" sz="2800" b="1" dirty="0">
                <a:ea typeface="ＭＳ Ｐゴシック" charset="-128"/>
              </a:rPr>
              <a:t>AWMF Leitlinie</a:t>
            </a:r>
            <a:br>
              <a:rPr lang="de-DE" altLang="de-DE" sz="2800" b="1" dirty="0">
                <a:ea typeface="ＭＳ Ｐゴシック" charset="-128"/>
              </a:rPr>
            </a:br>
            <a:endParaRPr lang="de-AT" altLang="de-DE" sz="2800" b="1" dirty="0">
              <a:ea typeface="ＭＳ Ｐゴシック" charset="-128"/>
            </a:endParaRPr>
          </a:p>
        </p:txBody>
      </p:sp>
      <p:sp>
        <p:nvSpPr>
          <p:cNvPr id="4" name="Rechteck 3"/>
          <p:cNvSpPr/>
          <p:nvPr/>
        </p:nvSpPr>
        <p:spPr>
          <a:xfrm>
            <a:off x="1011583" y="5417691"/>
            <a:ext cx="6528904" cy="646331"/>
          </a:xfrm>
          <a:prstGeom prst="rect">
            <a:avLst/>
          </a:prstGeom>
        </p:spPr>
        <p:txBody>
          <a:bodyPr wrap="square">
            <a:spAutoFit/>
          </a:bodyPr>
          <a:lstStyle/>
          <a:p>
            <a:pPr marL="285750" indent="-285750">
              <a:buFont typeface="Wingdings" panose="05000000000000000000" pitchFamily="2" charset="2"/>
              <a:buChar char="Ø"/>
            </a:pPr>
            <a:r>
              <a:rPr lang="de-AT" sz="1800" dirty="0"/>
              <a:t>eine Kontrastmittelverteilung im ventralen</a:t>
            </a:r>
          </a:p>
          <a:p>
            <a:r>
              <a:rPr lang="de-AT" sz="1800" dirty="0"/>
              <a:t>    </a:t>
            </a:r>
            <a:r>
              <a:rPr lang="de-AT" sz="1800" dirty="0" err="1"/>
              <a:t>Epiduralraum</a:t>
            </a:r>
            <a:r>
              <a:rPr lang="de-AT" sz="1800" dirty="0"/>
              <a:t> zu signifikant besseren Ergebnissen führt</a:t>
            </a:r>
          </a:p>
        </p:txBody>
      </p:sp>
      <p:pic>
        <p:nvPicPr>
          <p:cNvPr id="7"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2586" y="1524899"/>
            <a:ext cx="4340597" cy="36809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23186" y="1520480"/>
            <a:ext cx="3916339" cy="36854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hteck 8">
            <a:extLst>
              <a:ext uri="{FF2B5EF4-FFF2-40B4-BE49-F238E27FC236}">
                <a16:creationId xmlns="" xmlns:a16="http://schemas.microsoft.com/office/drawing/2014/main" id="{FF2771CC-C828-4EBE-919D-3A8DEF07243D}"/>
              </a:ext>
            </a:extLst>
          </p:cNvPr>
          <p:cNvSpPr/>
          <p:nvPr/>
        </p:nvSpPr>
        <p:spPr>
          <a:xfrm>
            <a:off x="4142459" y="6445250"/>
            <a:ext cx="4553306" cy="307777"/>
          </a:xfrm>
          <a:prstGeom prst="rect">
            <a:avLst/>
          </a:prstGeom>
        </p:spPr>
        <p:txBody>
          <a:bodyPr wrap="square">
            <a:spAutoFit/>
          </a:bodyPr>
          <a:lstStyle/>
          <a:p>
            <a:pPr algn="ctr"/>
            <a:r>
              <a:rPr lang="de-DE" sz="1400" dirty="0">
                <a:solidFill>
                  <a:schemeClr val="bg1"/>
                </a:solidFill>
                <a:effectLst/>
                <a:latin typeface="+mj-lt"/>
              </a:rPr>
              <a:t>Priv. </a:t>
            </a:r>
            <a:r>
              <a:rPr lang="de-DE" sz="1400" dirty="0" err="1">
                <a:solidFill>
                  <a:schemeClr val="bg1"/>
                </a:solidFill>
                <a:effectLst/>
                <a:latin typeface="+mj-lt"/>
              </a:rPr>
              <a:t>Doz</a:t>
            </a:r>
            <a:r>
              <a:rPr lang="de-DE" sz="1400" dirty="0">
                <a:solidFill>
                  <a:schemeClr val="bg1"/>
                </a:solidFill>
                <a:effectLst/>
                <a:latin typeface="+mj-lt"/>
              </a:rPr>
              <a:t>. Dr. Christoph Stihsen</a:t>
            </a:r>
          </a:p>
        </p:txBody>
      </p:sp>
    </p:spTree>
    <p:extLst>
      <p:ext uri="{BB962C8B-B14F-4D97-AF65-F5344CB8AC3E}">
        <p14:creationId xmlns:p14="http://schemas.microsoft.com/office/powerpoint/2010/main" val="82279839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Foliennummernplatzhalter 4"/>
          <p:cNvSpPr>
            <a:spLocks noGrp="1"/>
          </p:cNvSpPr>
          <p:nvPr>
            <p:ph type="sldNum" sz="quarter" idx="4294967295"/>
          </p:nvPr>
        </p:nvSpPr>
        <p:spPr bwMode="auto">
          <a:xfrm>
            <a:off x="7859730" y="6462217"/>
            <a:ext cx="1284270" cy="27384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500" b="1">
                <a:solidFill>
                  <a:schemeClr val="tx1"/>
                </a:solidFill>
                <a:latin typeface="Arial" charset="0"/>
                <a:ea typeface="ＭＳ Ｐゴシック" charset="-128"/>
              </a:defRPr>
            </a:lvl1pPr>
            <a:lvl2pPr marL="557213" indent="-214313">
              <a:defRPr sz="1500" b="1">
                <a:solidFill>
                  <a:schemeClr val="tx1"/>
                </a:solidFill>
                <a:latin typeface="Arial" charset="0"/>
                <a:ea typeface="ＭＳ Ｐゴシック" charset="-128"/>
              </a:defRPr>
            </a:lvl2pPr>
            <a:lvl3pPr marL="857250" indent="-171450">
              <a:defRPr sz="1500" b="1">
                <a:solidFill>
                  <a:schemeClr val="tx1"/>
                </a:solidFill>
                <a:latin typeface="Arial" charset="0"/>
                <a:ea typeface="ＭＳ Ｐゴシック" charset="-128"/>
              </a:defRPr>
            </a:lvl3pPr>
            <a:lvl4pPr marL="1200150" indent="-171450">
              <a:defRPr sz="1500" b="1">
                <a:solidFill>
                  <a:schemeClr val="tx1"/>
                </a:solidFill>
                <a:latin typeface="Arial" charset="0"/>
                <a:ea typeface="ＭＳ Ｐゴシック" charset="-128"/>
              </a:defRPr>
            </a:lvl4pPr>
            <a:lvl5pPr marL="1543050" indent="-171450">
              <a:defRPr sz="1500" b="1">
                <a:solidFill>
                  <a:schemeClr val="tx1"/>
                </a:solidFill>
                <a:latin typeface="Arial" charset="0"/>
                <a:ea typeface="ＭＳ Ｐゴシック" charset="-128"/>
              </a:defRPr>
            </a:lvl5pPr>
            <a:lvl6pPr marL="1885950" indent="-171450" eaLnBrk="0" fontAlgn="base" hangingPunct="0">
              <a:spcBef>
                <a:spcPct val="0"/>
              </a:spcBef>
              <a:spcAft>
                <a:spcPct val="0"/>
              </a:spcAft>
              <a:defRPr sz="1500" b="1">
                <a:solidFill>
                  <a:schemeClr val="tx1"/>
                </a:solidFill>
                <a:latin typeface="Arial" charset="0"/>
                <a:ea typeface="ＭＳ Ｐゴシック" charset="-128"/>
              </a:defRPr>
            </a:lvl6pPr>
            <a:lvl7pPr marL="2228850" indent="-171450" eaLnBrk="0" fontAlgn="base" hangingPunct="0">
              <a:spcBef>
                <a:spcPct val="0"/>
              </a:spcBef>
              <a:spcAft>
                <a:spcPct val="0"/>
              </a:spcAft>
              <a:defRPr sz="1500" b="1">
                <a:solidFill>
                  <a:schemeClr val="tx1"/>
                </a:solidFill>
                <a:latin typeface="Arial" charset="0"/>
                <a:ea typeface="ＭＳ Ｐゴシック" charset="-128"/>
              </a:defRPr>
            </a:lvl7pPr>
            <a:lvl8pPr marL="2571750" indent="-171450" eaLnBrk="0" fontAlgn="base" hangingPunct="0">
              <a:spcBef>
                <a:spcPct val="0"/>
              </a:spcBef>
              <a:spcAft>
                <a:spcPct val="0"/>
              </a:spcAft>
              <a:defRPr sz="1500" b="1">
                <a:solidFill>
                  <a:schemeClr val="tx1"/>
                </a:solidFill>
                <a:latin typeface="Arial" charset="0"/>
                <a:ea typeface="ＭＳ Ｐゴシック" charset="-128"/>
              </a:defRPr>
            </a:lvl8pPr>
            <a:lvl9pPr marL="2914650" indent="-171450" eaLnBrk="0" fontAlgn="base" hangingPunct="0">
              <a:spcBef>
                <a:spcPct val="0"/>
              </a:spcBef>
              <a:spcAft>
                <a:spcPct val="0"/>
              </a:spcAft>
              <a:defRPr sz="1500" b="1">
                <a:solidFill>
                  <a:schemeClr val="tx1"/>
                </a:solidFill>
                <a:latin typeface="Arial" charset="0"/>
                <a:ea typeface="ＭＳ Ｐゴシック" charset="-128"/>
              </a:defRPr>
            </a:lvl9pPr>
          </a:lstStyle>
          <a:p>
            <a:fld id="{2C1CB82E-2B75-2B46-8494-45B1EA0979F1}" type="slidenum">
              <a:rPr lang="de-DE" altLang="de-DE" sz="900" b="0">
                <a:solidFill>
                  <a:srgbClr val="898989"/>
                </a:solidFill>
                <a:latin typeface="Times New Roman" charset="0"/>
              </a:rPr>
              <a:pPr/>
              <a:t>27</a:t>
            </a:fld>
            <a:endParaRPr lang="de-DE" altLang="de-DE" sz="900" b="0" dirty="0">
              <a:solidFill>
                <a:srgbClr val="898989"/>
              </a:solidFill>
              <a:latin typeface="Times New Roman" charset="0"/>
            </a:endParaRPr>
          </a:p>
        </p:txBody>
      </p:sp>
      <p:sp>
        <p:nvSpPr>
          <p:cNvPr id="6" name="Titel 1"/>
          <p:cNvSpPr>
            <a:spLocks noGrp="1"/>
          </p:cNvSpPr>
          <p:nvPr>
            <p:ph type="title"/>
          </p:nvPr>
        </p:nvSpPr>
        <p:spPr bwMode="auto">
          <a:xfrm>
            <a:off x="628650" y="365125"/>
            <a:ext cx="7886700" cy="56694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68580" tIns="34290" rIns="68580" bIns="34290" numCol="1" anchor="t" anchorCtr="0" compatLnSpc="1">
            <a:prstTxWarp prst="textNoShape">
              <a:avLst/>
            </a:prstTxWarp>
            <a:noAutofit/>
          </a:bodyPr>
          <a:lstStyle/>
          <a:p>
            <a:pPr algn="ctr"/>
            <a:r>
              <a:rPr lang="de-DE" altLang="de-DE" sz="2800" b="1" dirty="0">
                <a:ea typeface="ＭＳ Ｐゴシック" charset="-128"/>
              </a:rPr>
              <a:t>AWMF Leitlinie</a:t>
            </a:r>
            <a:br>
              <a:rPr lang="de-DE" altLang="de-DE" sz="2800" b="1" dirty="0">
                <a:ea typeface="ＭＳ Ｐゴシック" charset="-128"/>
              </a:rPr>
            </a:br>
            <a:endParaRPr lang="de-AT" altLang="de-DE" sz="2800" b="1" dirty="0">
              <a:ea typeface="ＭＳ Ｐゴシック" charset="-128"/>
            </a:endParaRPr>
          </a:p>
        </p:txBody>
      </p:sp>
      <p:sp>
        <p:nvSpPr>
          <p:cNvPr id="4" name="Rechteck 3"/>
          <p:cNvSpPr/>
          <p:nvPr/>
        </p:nvSpPr>
        <p:spPr>
          <a:xfrm>
            <a:off x="1011583" y="5417691"/>
            <a:ext cx="6528904" cy="646331"/>
          </a:xfrm>
          <a:prstGeom prst="rect">
            <a:avLst/>
          </a:prstGeom>
        </p:spPr>
        <p:txBody>
          <a:bodyPr wrap="square">
            <a:spAutoFit/>
          </a:bodyPr>
          <a:lstStyle/>
          <a:p>
            <a:pPr marL="285750" indent="-285750">
              <a:buFont typeface="Wingdings" panose="05000000000000000000" pitchFamily="2" charset="2"/>
              <a:buChar char="Ø"/>
            </a:pPr>
            <a:r>
              <a:rPr lang="de-AT" sz="1800" dirty="0"/>
              <a:t>eine Kontrastmittelverteilung im ventralen</a:t>
            </a:r>
          </a:p>
          <a:p>
            <a:r>
              <a:rPr lang="de-AT" sz="1800" dirty="0"/>
              <a:t>    </a:t>
            </a:r>
            <a:r>
              <a:rPr lang="de-AT" sz="1800" dirty="0" err="1"/>
              <a:t>Epiduralraum</a:t>
            </a:r>
            <a:r>
              <a:rPr lang="de-AT" sz="1800" dirty="0"/>
              <a:t> zu signifikant besseren Ergebnissen führt</a:t>
            </a:r>
          </a:p>
        </p:txBody>
      </p:sp>
      <p:pic>
        <p:nvPicPr>
          <p:cNvPr id="7"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2586" y="1524899"/>
            <a:ext cx="4340597" cy="36809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23186" y="1520480"/>
            <a:ext cx="3916339" cy="36854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hteck 8">
            <a:extLst>
              <a:ext uri="{FF2B5EF4-FFF2-40B4-BE49-F238E27FC236}">
                <a16:creationId xmlns="" xmlns:a16="http://schemas.microsoft.com/office/drawing/2014/main" id="{FF2771CC-C828-4EBE-919D-3A8DEF07243D}"/>
              </a:ext>
            </a:extLst>
          </p:cNvPr>
          <p:cNvSpPr/>
          <p:nvPr/>
        </p:nvSpPr>
        <p:spPr>
          <a:xfrm>
            <a:off x="4142459" y="6445250"/>
            <a:ext cx="4553306" cy="307777"/>
          </a:xfrm>
          <a:prstGeom prst="rect">
            <a:avLst/>
          </a:prstGeom>
        </p:spPr>
        <p:txBody>
          <a:bodyPr wrap="square">
            <a:spAutoFit/>
          </a:bodyPr>
          <a:lstStyle/>
          <a:p>
            <a:pPr algn="ctr"/>
            <a:r>
              <a:rPr lang="de-DE" sz="1400" dirty="0">
                <a:solidFill>
                  <a:schemeClr val="bg1"/>
                </a:solidFill>
                <a:effectLst/>
                <a:latin typeface="+mj-lt"/>
              </a:rPr>
              <a:t>Priv. </a:t>
            </a:r>
            <a:r>
              <a:rPr lang="de-DE" sz="1400" dirty="0" err="1">
                <a:solidFill>
                  <a:schemeClr val="bg1"/>
                </a:solidFill>
                <a:effectLst/>
                <a:latin typeface="+mj-lt"/>
              </a:rPr>
              <a:t>Doz</a:t>
            </a:r>
            <a:r>
              <a:rPr lang="de-DE" sz="1400" dirty="0">
                <a:solidFill>
                  <a:schemeClr val="bg1"/>
                </a:solidFill>
                <a:effectLst/>
                <a:latin typeface="+mj-lt"/>
              </a:rPr>
              <a:t>. Dr. Christoph Stihsen</a:t>
            </a:r>
          </a:p>
        </p:txBody>
      </p:sp>
      <p:sp>
        <p:nvSpPr>
          <p:cNvPr id="2" name="Textfeld 1">
            <a:extLst>
              <a:ext uri="{FF2B5EF4-FFF2-40B4-BE49-F238E27FC236}">
                <a16:creationId xmlns="" xmlns:a16="http://schemas.microsoft.com/office/drawing/2014/main" id="{2BC7472B-E282-414B-90E2-4DBD46D6EBD0}"/>
              </a:ext>
            </a:extLst>
          </p:cNvPr>
          <p:cNvSpPr txBox="1"/>
          <p:nvPr/>
        </p:nvSpPr>
        <p:spPr>
          <a:xfrm>
            <a:off x="744653" y="1124019"/>
            <a:ext cx="8194872" cy="369332"/>
          </a:xfrm>
          <a:prstGeom prst="rect">
            <a:avLst/>
          </a:prstGeom>
          <a:noFill/>
        </p:spPr>
        <p:txBody>
          <a:bodyPr wrap="none" rtlCol="0">
            <a:spAutoFit/>
          </a:bodyPr>
          <a:lstStyle/>
          <a:p>
            <a:r>
              <a:rPr lang="de-DE" sz="1800" dirty="0" err="1"/>
              <a:t>Epidural</a:t>
            </a:r>
            <a:r>
              <a:rPr lang="de-DE" sz="1800" dirty="0"/>
              <a:t> interlaminär </a:t>
            </a:r>
            <a:r>
              <a:rPr lang="de-DE" sz="1800" dirty="0">
                <a:sym typeface="Wingdings" panose="05000000000000000000" pitchFamily="2" charset="2"/>
              </a:rPr>
              <a:t> dorsal		</a:t>
            </a:r>
            <a:r>
              <a:rPr lang="de-DE" sz="1800" dirty="0" err="1">
                <a:sym typeface="Wingdings" panose="05000000000000000000" pitchFamily="2" charset="2"/>
              </a:rPr>
              <a:t>epidural</a:t>
            </a:r>
            <a:r>
              <a:rPr lang="de-DE" sz="1800" dirty="0">
                <a:sym typeface="Wingdings" panose="05000000000000000000" pitchFamily="2" charset="2"/>
              </a:rPr>
              <a:t> </a:t>
            </a:r>
            <a:r>
              <a:rPr lang="de-DE" sz="1800" dirty="0" err="1">
                <a:sym typeface="Wingdings" panose="05000000000000000000" pitchFamily="2" charset="2"/>
              </a:rPr>
              <a:t>transforaminell</a:t>
            </a:r>
            <a:r>
              <a:rPr lang="de-DE" sz="1800" dirty="0">
                <a:sym typeface="Wingdings" panose="05000000000000000000" pitchFamily="2" charset="2"/>
              </a:rPr>
              <a:t>  ventral</a:t>
            </a:r>
            <a:endParaRPr lang="de-AT" sz="1800" dirty="0"/>
          </a:p>
        </p:txBody>
      </p:sp>
    </p:spTree>
    <p:extLst>
      <p:ext uri="{BB962C8B-B14F-4D97-AF65-F5344CB8AC3E}">
        <p14:creationId xmlns:p14="http://schemas.microsoft.com/office/powerpoint/2010/main" val="55117814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Foliennummernplatzhalter 4"/>
          <p:cNvSpPr>
            <a:spLocks noGrp="1"/>
          </p:cNvSpPr>
          <p:nvPr>
            <p:ph type="sldNum" sz="quarter" idx="4294967295"/>
          </p:nvPr>
        </p:nvSpPr>
        <p:spPr bwMode="auto">
          <a:xfrm>
            <a:off x="7859730" y="6462217"/>
            <a:ext cx="1284270" cy="27384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500" b="1">
                <a:solidFill>
                  <a:schemeClr val="tx1"/>
                </a:solidFill>
                <a:latin typeface="Arial" charset="0"/>
                <a:ea typeface="ＭＳ Ｐゴシック" charset="-128"/>
              </a:defRPr>
            </a:lvl1pPr>
            <a:lvl2pPr marL="557213" indent="-214313">
              <a:defRPr sz="1500" b="1">
                <a:solidFill>
                  <a:schemeClr val="tx1"/>
                </a:solidFill>
                <a:latin typeface="Arial" charset="0"/>
                <a:ea typeface="ＭＳ Ｐゴシック" charset="-128"/>
              </a:defRPr>
            </a:lvl2pPr>
            <a:lvl3pPr marL="857250" indent="-171450">
              <a:defRPr sz="1500" b="1">
                <a:solidFill>
                  <a:schemeClr val="tx1"/>
                </a:solidFill>
                <a:latin typeface="Arial" charset="0"/>
                <a:ea typeface="ＭＳ Ｐゴシック" charset="-128"/>
              </a:defRPr>
            </a:lvl3pPr>
            <a:lvl4pPr marL="1200150" indent="-171450">
              <a:defRPr sz="1500" b="1">
                <a:solidFill>
                  <a:schemeClr val="tx1"/>
                </a:solidFill>
                <a:latin typeface="Arial" charset="0"/>
                <a:ea typeface="ＭＳ Ｐゴシック" charset="-128"/>
              </a:defRPr>
            </a:lvl4pPr>
            <a:lvl5pPr marL="1543050" indent="-171450">
              <a:defRPr sz="1500" b="1">
                <a:solidFill>
                  <a:schemeClr val="tx1"/>
                </a:solidFill>
                <a:latin typeface="Arial" charset="0"/>
                <a:ea typeface="ＭＳ Ｐゴシック" charset="-128"/>
              </a:defRPr>
            </a:lvl5pPr>
            <a:lvl6pPr marL="1885950" indent="-171450" eaLnBrk="0" fontAlgn="base" hangingPunct="0">
              <a:spcBef>
                <a:spcPct val="0"/>
              </a:spcBef>
              <a:spcAft>
                <a:spcPct val="0"/>
              </a:spcAft>
              <a:defRPr sz="1500" b="1">
                <a:solidFill>
                  <a:schemeClr val="tx1"/>
                </a:solidFill>
                <a:latin typeface="Arial" charset="0"/>
                <a:ea typeface="ＭＳ Ｐゴシック" charset="-128"/>
              </a:defRPr>
            </a:lvl6pPr>
            <a:lvl7pPr marL="2228850" indent="-171450" eaLnBrk="0" fontAlgn="base" hangingPunct="0">
              <a:spcBef>
                <a:spcPct val="0"/>
              </a:spcBef>
              <a:spcAft>
                <a:spcPct val="0"/>
              </a:spcAft>
              <a:defRPr sz="1500" b="1">
                <a:solidFill>
                  <a:schemeClr val="tx1"/>
                </a:solidFill>
                <a:latin typeface="Arial" charset="0"/>
                <a:ea typeface="ＭＳ Ｐゴシック" charset="-128"/>
              </a:defRPr>
            </a:lvl7pPr>
            <a:lvl8pPr marL="2571750" indent="-171450" eaLnBrk="0" fontAlgn="base" hangingPunct="0">
              <a:spcBef>
                <a:spcPct val="0"/>
              </a:spcBef>
              <a:spcAft>
                <a:spcPct val="0"/>
              </a:spcAft>
              <a:defRPr sz="1500" b="1">
                <a:solidFill>
                  <a:schemeClr val="tx1"/>
                </a:solidFill>
                <a:latin typeface="Arial" charset="0"/>
                <a:ea typeface="ＭＳ Ｐゴシック" charset="-128"/>
              </a:defRPr>
            </a:lvl8pPr>
            <a:lvl9pPr marL="2914650" indent="-171450" eaLnBrk="0" fontAlgn="base" hangingPunct="0">
              <a:spcBef>
                <a:spcPct val="0"/>
              </a:spcBef>
              <a:spcAft>
                <a:spcPct val="0"/>
              </a:spcAft>
              <a:defRPr sz="1500" b="1">
                <a:solidFill>
                  <a:schemeClr val="tx1"/>
                </a:solidFill>
                <a:latin typeface="Arial" charset="0"/>
                <a:ea typeface="ＭＳ Ｐゴシック" charset="-128"/>
              </a:defRPr>
            </a:lvl9pPr>
          </a:lstStyle>
          <a:p>
            <a:fld id="{2C1CB82E-2B75-2B46-8494-45B1EA0979F1}" type="slidenum">
              <a:rPr lang="de-DE" altLang="de-DE" sz="900" b="0">
                <a:solidFill>
                  <a:srgbClr val="898989"/>
                </a:solidFill>
                <a:latin typeface="Times New Roman" charset="0"/>
              </a:rPr>
              <a:pPr/>
              <a:t>28</a:t>
            </a:fld>
            <a:endParaRPr lang="de-DE" altLang="de-DE" sz="900" b="0" dirty="0">
              <a:solidFill>
                <a:srgbClr val="898989"/>
              </a:solidFill>
              <a:latin typeface="Times New Roman" charset="0"/>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9023" y="3553914"/>
            <a:ext cx="5841610" cy="14467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4177" y="1934474"/>
            <a:ext cx="2452107" cy="12811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itel 1"/>
          <p:cNvSpPr txBox="1">
            <a:spLocks/>
          </p:cNvSpPr>
          <p:nvPr/>
        </p:nvSpPr>
        <p:spPr bwMode="auto">
          <a:xfrm>
            <a:off x="628650" y="365125"/>
            <a:ext cx="7886700" cy="566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68580" tIns="34290" rIns="68580" bIns="34290" numCol="1" anchor="t" anchorCtr="0" compatLnSpc="1">
            <a:prstTxWarp prst="textNoShape">
              <a:avLst/>
            </a:prstTxWarp>
            <a:noAutofit/>
          </a:bodyPr>
          <a:lstStyle>
            <a:lvl1pPr algn="l" rtl="0" eaLnBrk="1" fontAlgn="base" hangingPunct="1">
              <a:lnSpc>
                <a:spcPct val="90000"/>
              </a:lnSpc>
              <a:spcBef>
                <a:spcPct val="0"/>
              </a:spcBef>
              <a:spcAft>
                <a:spcPct val="0"/>
              </a:spcAft>
              <a:defRPr sz="3200" kern="1200">
                <a:solidFill>
                  <a:schemeClr val="accent1"/>
                </a:solidFill>
                <a:latin typeface="+mj-lt"/>
                <a:ea typeface="+mj-ea"/>
                <a:cs typeface="+mj-cs"/>
              </a:defRPr>
            </a:lvl1pPr>
            <a:lvl2pPr algn="l" rtl="0" eaLnBrk="1" fontAlgn="base" hangingPunct="1">
              <a:lnSpc>
                <a:spcPct val="90000"/>
              </a:lnSpc>
              <a:spcBef>
                <a:spcPct val="0"/>
              </a:spcBef>
              <a:spcAft>
                <a:spcPct val="0"/>
              </a:spcAft>
              <a:defRPr sz="3200">
                <a:solidFill>
                  <a:schemeClr val="accent1"/>
                </a:solidFill>
                <a:latin typeface="Georgia" pitchFamily="18" charset="0"/>
              </a:defRPr>
            </a:lvl2pPr>
            <a:lvl3pPr algn="l" rtl="0" eaLnBrk="1" fontAlgn="base" hangingPunct="1">
              <a:lnSpc>
                <a:spcPct val="90000"/>
              </a:lnSpc>
              <a:spcBef>
                <a:spcPct val="0"/>
              </a:spcBef>
              <a:spcAft>
                <a:spcPct val="0"/>
              </a:spcAft>
              <a:defRPr sz="3200">
                <a:solidFill>
                  <a:schemeClr val="accent1"/>
                </a:solidFill>
                <a:latin typeface="Georgia" pitchFamily="18" charset="0"/>
              </a:defRPr>
            </a:lvl3pPr>
            <a:lvl4pPr algn="l" rtl="0" eaLnBrk="1" fontAlgn="base" hangingPunct="1">
              <a:lnSpc>
                <a:spcPct val="90000"/>
              </a:lnSpc>
              <a:spcBef>
                <a:spcPct val="0"/>
              </a:spcBef>
              <a:spcAft>
                <a:spcPct val="0"/>
              </a:spcAft>
              <a:defRPr sz="3200">
                <a:solidFill>
                  <a:schemeClr val="accent1"/>
                </a:solidFill>
                <a:latin typeface="Georgia" pitchFamily="18" charset="0"/>
              </a:defRPr>
            </a:lvl4pPr>
            <a:lvl5pPr algn="l" rtl="0" eaLnBrk="1" fontAlgn="base" hangingPunct="1">
              <a:lnSpc>
                <a:spcPct val="90000"/>
              </a:lnSpc>
              <a:spcBef>
                <a:spcPct val="0"/>
              </a:spcBef>
              <a:spcAft>
                <a:spcPct val="0"/>
              </a:spcAft>
              <a:defRPr sz="3200">
                <a:solidFill>
                  <a:schemeClr val="accent1"/>
                </a:solidFill>
                <a:latin typeface="Georgia" pitchFamily="18" charset="0"/>
              </a:defRPr>
            </a:lvl5pPr>
            <a:lvl6pPr marL="457200" algn="l" rtl="0" eaLnBrk="1" fontAlgn="base" hangingPunct="1">
              <a:lnSpc>
                <a:spcPct val="90000"/>
              </a:lnSpc>
              <a:spcBef>
                <a:spcPct val="0"/>
              </a:spcBef>
              <a:spcAft>
                <a:spcPct val="0"/>
              </a:spcAft>
              <a:defRPr sz="3200">
                <a:solidFill>
                  <a:schemeClr val="accent1"/>
                </a:solidFill>
                <a:latin typeface="Georgia" pitchFamily="18" charset="0"/>
              </a:defRPr>
            </a:lvl6pPr>
            <a:lvl7pPr marL="914400" algn="l" rtl="0" eaLnBrk="1" fontAlgn="base" hangingPunct="1">
              <a:lnSpc>
                <a:spcPct val="90000"/>
              </a:lnSpc>
              <a:spcBef>
                <a:spcPct val="0"/>
              </a:spcBef>
              <a:spcAft>
                <a:spcPct val="0"/>
              </a:spcAft>
              <a:defRPr sz="3200">
                <a:solidFill>
                  <a:schemeClr val="accent1"/>
                </a:solidFill>
                <a:latin typeface="Georgia" pitchFamily="18" charset="0"/>
              </a:defRPr>
            </a:lvl7pPr>
            <a:lvl8pPr marL="1371600" algn="l" rtl="0" eaLnBrk="1" fontAlgn="base" hangingPunct="1">
              <a:lnSpc>
                <a:spcPct val="90000"/>
              </a:lnSpc>
              <a:spcBef>
                <a:spcPct val="0"/>
              </a:spcBef>
              <a:spcAft>
                <a:spcPct val="0"/>
              </a:spcAft>
              <a:defRPr sz="3200">
                <a:solidFill>
                  <a:schemeClr val="accent1"/>
                </a:solidFill>
                <a:latin typeface="Georgia" pitchFamily="18" charset="0"/>
              </a:defRPr>
            </a:lvl8pPr>
            <a:lvl9pPr marL="1828800" algn="l" rtl="0" eaLnBrk="1" fontAlgn="base" hangingPunct="1">
              <a:lnSpc>
                <a:spcPct val="90000"/>
              </a:lnSpc>
              <a:spcBef>
                <a:spcPct val="0"/>
              </a:spcBef>
              <a:spcAft>
                <a:spcPct val="0"/>
              </a:spcAft>
              <a:defRPr sz="3200">
                <a:solidFill>
                  <a:schemeClr val="accent1"/>
                </a:solidFill>
                <a:latin typeface="Georgia" pitchFamily="18" charset="0"/>
              </a:defRPr>
            </a:lvl9pPr>
          </a:lstStyle>
          <a:p>
            <a:pPr algn="ctr"/>
            <a:r>
              <a:rPr lang="de-DE" altLang="de-DE" sz="2800" b="1" dirty="0">
                <a:ea typeface="ＭＳ Ｐゴシック" charset="-128"/>
              </a:rPr>
              <a:t>NASS </a:t>
            </a:r>
            <a:r>
              <a:rPr lang="de-DE" altLang="de-DE" sz="2800" b="1" dirty="0" err="1">
                <a:ea typeface="ＭＳ Ｐゴシック" charset="-128"/>
              </a:rPr>
              <a:t>Recommendations</a:t>
            </a:r>
            <a:r>
              <a:rPr lang="de-DE" altLang="de-DE" sz="2800" b="1" dirty="0">
                <a:ea typeface="ＭＳ Ｐゴシック" charset="-128"/>
              </a:rPr>
              <a:t/>
            </a:r>
            <a:br>
              <a:rPr lang="de-DE" altLang="de-DE" sz="2800" b="1" dirty="0">
                <a:ea typeface="ＭＳ Ｐゴシック" charset="-128"/>
              </a:rPr>
            </a:br>
            <a:endParaRPr lang="de-AT" altLang="de-DE" sz="2800" b="1" dirty="0">
              <a:ea typeface="ＭＳ Ｐゴシック" charset="-128"/>
            </a:endParaRPr>
          </a:p>
        </p:txBody>
      </p:sp>
      <p:sp>
        <p:nvSpPr>
          <p:cNvPr id="6" name="Rechteck 5">
            <a:extLst>
              <a:ext uri="{FF2B5EF4-FFF2-40B4-BE49-F238E27FC236}">
                <a16:creationId xmlns="" xmlns:a16="http://schemas.microsoft.com/office/drawing/2014/main" id="{53577EAE-AE95-4F74-8B02-51F3B634BB49}"/>
              </a:ext>
            </a:extLst>
          </p:cNvPr>
          <p:cNvSpPr/>
          <p:nvPr/>
        </p:nvSpPr>
        <p:spPr>
          <a:xfrm>
            <a:off x="4142459" y="6445250"/>
            <a:ext cx="4553306" cy="307777"/>
          </a:xfrm>
          <a:prstGeom prst="rect">
            <a:avLst/>
          </a:prstGeom>
        </p:spPr>
        <p:txBody>
          <a:bodyPr wrap="square">
            <a:spAutoFit/>
          </a:bodyPr>
          <a:lstStyle/>
          <a:p>
            <a:pPr algn="ctr"/>
            <a:r>
              <a:rPr lang="de-DE" sz="1400" dirty="0">
                <a:solidFill>
                  <a:schemeClr val="bg1"/>
                </a:solidFill>
                <a:effectLst/>
                <a:latin typeface="+mj-lt"/>
              </a:rPr>
              <a:t>Priv. </a:t>
            </a:r>
            <a:r>
              <a:rPr lang="de-DE" sz="1400" dirty="0" err="1">
                <a:solidFill>
                  <a:schemeClr val="bg1"/>
                </a:solidFill>
                <a:effectLst/>
                <a:latin typeface="+mj-lt"/>
              </a:rPr>
              <a:t>Doz</a:t>
            </a:r>
            <a:r>
              <a:rPr lang="de-DE" sz="1400" dirty="0">
                <a:solidFill>
                  <a:schemeClr val="bg1"/>
                </a:solidFill>
                <a:effectLst/>
                <a:latin typeface="+mj-lt"/>
              </a:rPr>
              <a:t>. Dr. Christoph Stihsen</a:t>
            </a:r>
          </a:p>
        </p:txBody>
      </p:sp>
    </p:spTree>
    <p:extLst>
      <p:ext uri="{BB962C8B-B14F-4D97-AF65-F5344CB8AC3E}">
        <p14:creationId xmlns:p14="http://schemas.microsoft.com/office/powerpoint/2010/main" val="214526767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Foliennummernplatzhalter 4"/>
          <p:cNvSpPr>
            <a:spLocks noGrp="1"/>
          </p:cNvSpPr>
          <p:nvPr>
            <p:ph type="sldNum" sz="quarter" idx="4294967295"/>
          </p:nvPr>
        </p:nvSpPr>
        <p:spPr bwMode="auto">
          <a:xfrm>
            <a:off x="7859730" y="6462217"/>
            <a:ext cx="1284270" cy="27384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500" b="1">
                <a:solidFill>
                  <a:schemeClr val="tx1"/>
                </a:solidFill>
                <a:latin typeface="Arial" charset="0"/>
                <a:ea typeface="ＭＳ Ｐゴシック" charset="-128"/>
              </a:defRPr>
            </a:lvl1pPr>
            <a:lvl2pPr marL="557213" indent="-214313">
              <a:defRPr sz="1500" b="1">
                <a:solidFill>
                  <a:schemeClr val="tx1"/>
                </a:solidFill>
                <a:latin typeface="Arial" charset="0"/>
                <a:ea typeface="ＭＳ Ｐゴシック" charset="-128"/>
              </a:defRPr>
            </a:lvl2pPr>
            <a:lvl3pPr marL="857250" indent="-171450">
              <a:defRPr sz="1500" b="1">
                <a:solidFill>
                  <a:schemeClr val="tx1"/>
                </a:solidFill>
                <a:latin typeface="Arial" charset="0"/>
                <a:ea typeface="ＭＳ Ｐゴシック" charset="-128"/>
              </a:defRPr>
            </a:lvl3pPr>
            <a:lvl4pPr marL="1200150" indent="-171450">
              <a:defRPr sz="1500" b="1">
                <a:solidFill>
                  <a:schemeClr val="tx1"/>
                </a:solidFill>
                <a:latin typeface="Arial" charset="0"/>
                <a:ea typeface="ＭＳ Ｐゴシック" charset="-128"/>
              </a:defRPr>
            </a:lvl4pPr>
            <a:lvl5pPr marL="1543050" indent="-171450">
              <a:defRPr sz="1500" b="1">
                <a:solidFill>
                  <a:schemeClr val="tx1"/>
                </a:solidFill>
                <a:latin typeface="Arial" charset="0"/>
                <a:ea typeface="ＭＳ Ｐゴシック" charset="-128"/>
              </a:defRPr>
            </a:lvl5pPr>
            <a:lvl6pPr marL="1885950" indent="-171450" eaLnBrk="0" fontAlgn="base" hangingPunct="0">
              <a:spcBef>
                <a:spcPct val="0"/>
              </a:spcBef>
              <a:spcAft>
                <a:spcPct val="0"/>
              </a:spcAft>
              <a:defRPr sz="1500" b="1">
                <a:solidFill>
                  <a:schemeClr val="tx1"/>
                </a:solidFill>
                <a:latin typeface="Arial" charset="0"/>
                <a:ea typeface="ＭＳ Ｐゴシック" charset="-128"/>
              </a:defRPr>
            </a:lvl6pPr>
            <a:lvl7pPr marL="2228850" indent="-171450" eaLnBrk="0" fontAlgn="base" hangingPunct="0">
              <a:spcBef>
                <a:spcPct val="0"/>
              </a:spcBef>
              <a:spcAft>
                <a:spcPct val="0"/>
              </a:spcAft>
              <a:defRPr sz="1500" b="1">
                <a:solidFill>
                  <a:schemeClr val="tx1"/>
                </a:solidFill>
                <a:latin typeface="Arial" charset="0"/>
                <a:ea typeface="ＭＳ Ｐゴシック" charset="-128"/>
              </a:defRPr>
            </a:lvl7pPr>
            <a:lvl8pPr marL="2571750" indent="-171450" eaLnBrk="0" fontAlgn="base" hangingPunct="0">
              <a:spcBef>
                <a:spcPct val="0"/>
              </a:spcBef>
              <a:spcAft>
                <a:spcPct val="0"/>
              </a:spcAft>
              <a:defRPr sz="1500" b="1">
                <a:solidFill>
                  <a:schemeClr val="tx1"/>
                </a:solidFill>
                <a:latin typeface="Arial" charset="0"/>
                <a:ea typeface="ＭＳ Ｐゴシック" charset="-128"/>
              </a:defRPr>
            </a:lvl8pPr>
            <a:lvl9pPr marL="2914650" indent="-171450" eaLnBrk="0" fontAlgn="base" hangingPunct="0">
              <a:spcBef>
                <a:spcPct val="0"/>
              </a:spcBef>
              <a:spcAft>
                <a:spcPct val="0"/>
              </a:spcAft>
              <a:defRPr sz="1500" b="1">
                <a:solidFill>
                  <a:schemeClr val="tx1"/>
                </a:solidFill>
                <a:latin typeface="Arial" charset="0"/>
                <a:ea typeface="ＭＳ Ｐゴシック" charset="-128"/>
              </a:defRPr>
            </a:lvl9pPr>
          </a:lstStyle>
          <a:p>
            <a:fld id="{2C1CB82E-2B75-2B46-8494-45B1EA0979F1}" type="slidenum">
              <a:rPr lang="de-DE" altLang="de-DE" sz="900" b="0">
                <a:solidFill>
                  <a:srgbClr val="898989"/>
                </a:solidFill>
                <a:latin typeface="Times New Roman" charset="0"/>
              </a:rPr>
              <a:pPr/>
              <a:t>29</a:t>
            </a:fld>
            <a:endParaRPr lang="de-DE" altLang="de-DE" sz="900" b="0" dirty="0">
              <a:solidFill>
                <a:srgbClr val="898989"/>
              </a:solidFill>
              <a:latin typeface="Times New Roman" charset="0"/>
            </a:endParaRPr>
          </a:p>
        </p:txBody>
      </p:sp>
      <p:sp>
        <p:nvSpPr>
          <p:cNvPr id="6" name="Titel 1"/>
          <p:cNvSpPr>
            <a:spLocks noGrp="1"/>
          </p:cNvSpPr>
          <p:nvPr>
            <p:ph type="title"/>
          </p:nvPr>
        </p:nvSpPr>
        <p:spPr bwMode="auto">
          <a:xfrm>
            <a:off x="628650" y="365125"/>
            <a:ext cx="7886700" cy="56694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68580" tIns="34290" rIns="68580" bIns="34290" numCol="1" anchor="t" anchorCtr="0" compatLnSpc="1">
            <a:prstTxWarp prst="textNoShape">
              <a:avLst/>
            </a:prstTxWarp>
            <a:noAutofit/>
          </a:bodyPr>
          <a:lstStyle/>
          <a:p>
            <a:pPr algn="ctr"/>
            <a:r>
              <a:rPr lang="de-DE" altLang="de-DE" sz="2800" b="1" dirty="0">
                <a:ea typeface="ＭＳ Ｐゴシック" charset="-128"/>
              </a:rPr>
              <a:t>NASS </a:t>
            </a:r>
            <a:r>
              <a:rPr lang="de-DE" altLang="de-DE" sz="2800" b="1" dirty="0" err="1">
                <a:ea typeface="ＭＳ Ｐゴシック" charset="-128"/>
              </a:rPr>
              <a:t>Recommendations</a:t>
            </a:r>
            <a:r>
              <a:rPr lang="de-DE" altLang="de-DE" sz="2800" b="1" dirty="0">
                <a:ea typeface="ＭＳ Ｐゴシック" charset="-128"/>
              </a:rPr>
              <a:t/>
            </a:r>
            <a:br>
              <a:rPr lang="de-DE" altLang="de-DE" sz="2800" b="1" dirty="0">
                <a:ea typeface="ＭＳ Ｐゴシック" charset="-128"/>
              </a:rPr>
            </a:br>
            <a:endParaRPr lang="de-AT" altLang="de-DE" sz="2800" b="1" dirty="0">
              <a:ea typeface="ＭＳ Ｐゴシック" charset="-128"/>
            </a:endParaRPr>
          </a:p>
        </p:txBody>
      </p:sp>
      <p:sp>
        <p:nvSpPr>
          <p:cNvPr id="2" name="Rechteck 1"/>
          <p:cNvSpPr/>
          <p:nvPr/>
        </p:nvSpPr>
        <p:spPr>
          <a:xfrm>
            <a:off x="1089489" y="1574397"/>
            <a:ext cx="7802720" cy="646331"/>
          </a:xfrm>
          <a:prstGeom prst="rect">
            <a:avLst/>
          </a:prstGeom>
        </p:spPr>
        <p:txBody>
          <a:bodyPr wrap="square">
            <a:spAutoFit/>
          </a:bodyPr>
          <a:lstStyle/>
          <a:p>
            <a:r>
              <a:rPr lang="en-US" sz="1800" dirty="0"/>
              <a:t>Subjects with more </a:t>
            </a:r>
            <a:r>
              <a:rPr lang="en-US" sz="1800" b="1" dirty="0"/>
              <a:t>chronic symptoms </a:t>
            </a:r>
            <a:r>
              <a:rPr lang="en-US" sz="1800" dirty="0"/>
              <a:t>tended to have </a:t>
            </a:r>
            <a:r>
              <a:rPr lang="en-US" sz="1800" b="1" dirty="0"/>
              <a:t>worse outcomes </a:t>
            </a:r>
            <a:r>
              <a:rPr lang="en-US" sz="1800" dirty="0"/>
              <a:t>than those with acute symptoms ( </a:t>
            </a:r>
            <a:r>
              <a:rPr lang="en-US" sz="1800" dirty="0">
                <a:sym typeface="Wingdings" panose="05000000000000000000" pitchFamily="2" charset="2"/>
              </a:rPr>
              <a:t></a:t>
            </a:r>
            <a:r>
              <a:rPr lang="en-US" sz="1800" dirty="0"/>
              <a:t>3 months) </a:t>
            </a:r>
            <a:endParaRPr lang="de-AT" sz="1800" dirty="0"/>
          </a:p>
        </p:txBody>
      </p:sp>
      <p:sp>
        <p:nvSpPr>
          <p:cNvPr id="3" name="Rechteck 2"/>
          <p:cNvSpPr/>
          <p:nvPr/>
        </p:nvSpPr>
        <p:spPr>
          <a:xfrm>
            <a:off x="1089489" y="4216001"/>
            <a:ext cx="7109791" cy="1200329"/>
          </a:xfrm>
          <a:prstGeom prst="rect">
            <a:avLst/>
          </a:prstGeom>
        </p:spPr>
        <p:txBody>
          <a:bodyPr wrap="square">
            <a:spAutoFit/>
          </a:bodyPr>
          <a:lstStyle/>
          <a:p>
            <a:r>
              <a:rPr lang="en-US" sz="1800" dirty="0"/>
              <a:t>lumbar </a:t>
            </a:r>
            <a:r>
              <a:rPr lang="en-US" sz="1800" dirty="0" err="1"/>
              <a:t>transforaminal</a:t>
            </a:r>
            <a:r>
              <a:rPr lang="en-US" sz="1800" dirty="0"/>
              <a:t> epidural steroid injections are </a:t>
            </a:r>
            <a:r>
              <a:rPr lang="en-US" sz="1800" b="1" dirty="0"/>
              <a:t>recommended</a:t>
            </a:r>
            <a:r>
              <a:rPr lang="en-US" sz="1800" dirty="0"/>
              <a:t> to provide </a:t>
            </a:r>
            <a:r>
              <a:rPr lang="en-US" sz="1800" b="1" dirty="0"/>
              <a:t>relief of radicular </a:t>
            </a:r>
            <a:r>
              <a:rPr lang="en-US" sz="1800" dirty="0"/>
              <a:t>pain related to lumbar disc herniation</a:t>
            </a:r>
          </a:p>
          <a:p>
            <a:endParaRPr lang="en-US" sz="1800" dirty="0"/>
          </a:p>
          <a:p>
            <a:r>
              <a:rPr lang="en-US" sz="1800" dirty="0"/>
              <a:t> 			- </a:t>
            </a:r>
            <a:r>
              <a:rPr lang="en-US" sz="1800" b="1" dirty="0"/>
              <a:t>50% of patients at least 1 months</a:t>
            </a:r>
          </a:p>
        </p:txBody>
      </p:sp>
      <p:sp>
        <p:nvSpPr>
          <p:cNvPr id="4" name="Rechteck 3"/>
          <p:cNvSpPr/>
          <p:nvPr/>
        </p:nvSpPr>
        <p:spPr>
          <a:xfrm>
            <a:off x="1089489" y="2465582"/>
            <a:ext cx="7140632" cy="1477328"/>
          </a:xfrm>
          <a:prstGeom prst="rect">
            <a:avLst/>
          </a:prstGeom>
        </p:spPr>
        <p:txBody>
          <a:bodyPr wrap="square">
            <a:spAutoFit/>
          </a:bodyPr>
          <a:lstStyle/>
          <a:p>
            <a:r>
              <a:rPr lang="en-US" sz="1800" dirty="0"/>
              <a:t>In those patients with </a:t>
            </a:r>
            <a:r>
              <a:rPr lang="en-US" sz="1800" b="1" dirty="0"/>
              <a:t>contained disc </a:t>
            </a:r>
            <a:r>
              <a:rPr lang="en-US" sz="1800" b="1" dirty="0" err="1"/>
              <a:t>herniations</a:t>
            </a:r>
            <a:r>
              <a:rPr lang="en-US" sz="1800" b="1" dirty="0"/>
              <a:t> </a:t>
            </a:r>
            <a:r>
              <a:rPr lang="en-US" sz="1800" dirty="0"/>
              <a:t>not extending through the posterior longitudinal ligament, lumbar </a:t>
            </a:r>
            <a:r>
              <a:rPr lang="en-US" sz="1800" dirty="0" err="1"/>
              <a:t>transforaminal</a:t>
            </a:r>
            <a:r>
              <a:rPr lang="en-US" sz="1800" dirty="0"/>
              <a:t> epidural steroid injections are </a:t>
            </a:r>
            <a:r>
              <a:rPr lang="en-US" sz="1800" b="1" dirty="0"/>
              <a:t>substantially cost-effective </a:t>
            </a:r>
            <a:r>
              <a:rPr lang="en-US" sz="1800" dirty="0"/>
              <a:t>compared with sham treatment. For all other indications, there is insufficient evidence.</a:t>
            </a:r>
            <a:endParaRPr lang="de-AT" sz="1800" dirty="0"/>
          </a:p>
        </p:txBody>
      </p:sp>
      <p:sp>
        <p:nvSpPr>
          <p:cNvPr id="7" name="Rechteck 6">
            <a:extLst>
              <a:ext uri="{FF2B5EF4-FFF2-40B4-BE49-F238E27FC236}">
                <a16:creationId xmlns="" xmlns:a16="http://schemas.microsoft.com/office/drawing/2014/main" id="{B45D16B0-3F98-4CCC-9373-EEACA6B750DC}"/>
              </a:ext>
            </a:extLst>
          </p:cNvPr>
          <p:cNvSpPr/>
          <p:nvPr/>
        </p:nvSpPr>
        <p:spPr>
          <a:xfrm>
            <a:off x="4142459" y="6445250"/>
            <a:ext cx="4553306" cy="307777"/>
          </a:xfrm>
          <a:prstGeom prst="rect">
            <a:avLst/>
          </a:prstGeom>
        </p:spPr>
        <p:txBody>
          <a:bodyPr wrap="square">
            <a:spAutoFit/>
          </a:bodyPr>
          <a:lstStyle/>
          <a:p>
            <a:pPr algn="ctr"/>
            <a:r>
              <a:rPr lang="de-DE" sz="1400" dirty="0">
                <a:solidFill>
                  <a:schemeClr val="bg1"/>
                </a:solidFill>
                <a:effectLst/>
                <a:latin typeface="+mj-lt"/>
              </a:rPr>
              <a:t>Priv. </a:t>
            </a:r>
            <a:r>
              <a:rPr lang="de-DE" sz="1400" dirty="0" err="1">
                <a:solidFill>
                  <a:schemeClr val="bg1"/>
                </a:solidFill>
                <a:effectLst/>
                <a:latin typeface="+mj-lt"/>
              </a:rPr>
              <a:t>Doz</a:t>
            </a:r>
            <a:r>
              <a:rPr lang="de-DE" sz="1400" dirty="0">
                <a:solidFill>
                  <a:schemeClr val="bg1"/>
                </a:solidFill>
                <a:effectLst/>
                <a:latin typeface="+mj-lt"/>
              </a:rPr>
              <a:t>. Dr. Christoph Stihsen</a:t>
            </a:r>
          </a:p>
        </p:txBody>
      </p:sp>
    </p:spTree>
    <p:extLst>
      <p:ext uri="{BB962C8B-B14F-4D97-AF65-F5344CB8AC3E}">
        <p14:creationId xmlns:p14="http://schemas.microsoft.com/office/powerpoint/2010/main" val="117784907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Foliennummernplatzhalter 4"/>
          <p:cNvSpPr>
            <a:spLocks noGrp="1"/>
          </p:cNvSpPr>
          <p:nvPr>
            <p:ph type="sldNum" sz="quarter" idx="4294967295"/>
          </p:nvPr>
        </p:nvSpPr>
        <p:spPr bwMode="auto">
          <a:xfrm>
            <a:off x="7859730" y="6462217"/>
            <a:ext cx="1284270" cy="27384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500" b="1">
                <a:solidFill>
                  <a:schemeClr val="tx1"/>
                </a:solidFill>
                <a:latin typeface="Arial" charset="0"/>
                <a:ea typeface="ＭＳ Ｐゴシック" charset="-128"/>
              </a:defRPr>
            </a:lvl1pPr>
            <a:lvl2pPr marL="557213" indent="-214313">
              <a:defRPr sz="1500" b="1">
                <a:solidFill>
                  <a:schemeClr val="tx1"/>
                </a:solidFill>
                <a:latin typeface="Arial" charset="0"/>
                <a:ea typeface="ＭＳ Ｐゴシック" charset="-128"/>
              </a:defRPr>
            </a:lvl2pPr>
            <a:lvl3pPr marL="857250" indent="-171450">
              <a:defRPr sz="1500" b="1">
                <a:solidFill>
                  <a:schemeClr val="tx1"/>
                </a:solidFill>
                <a:latin typeface="Arial" charset="0"/>
                <a:ea typeface="ＭＳ Ｐゴシック" charset="-128"/>
              </a:defRPr>
            </a:lvl3pPr>
            <a:lvl4pPr marL="1200150" indent="-171450">
              <a:defRPr sz="1500" b="1">
                <a:solidFill>
                  <a:schemeClr val="tx1"/>
                </a:solidFill>
                <a:latin typeface="Arial" charset="0"/>
                <a:ea typeface="ＭＳ Ｐゴシック" charset="-128"/>
              </a:defRPr>
            </a:lvl4pPr>
            <a:lvl5pPr marL="1543050" indent="-171450">
              <a:defRPr sz="1500" b="1">
                <a:solidFill>
                  <a:schemeClr val="tx1"/>
                </a:solidFill>
                <a:latin typeface="Arial" charset="0"/>
                <a:ea typeface="ＭＳ Ｐゴシック" charset="-128"/>
              </a:defRPr>
            </a:lvl5pPr>
            <a:lvl6pPr marL="1885950" indent="-171450" eaLnBrk="0" fontAlgn="base" hangingPunct="0">
              <a:spcBef>
                <a:spcPct val="0"/>
              </a:spcBef>
              <a:spcAft>
                <a:spcPct val="0"/>
              </a:spcAft>
              <a:defRPr sz="1500" b="1">
                <a:solidFill>
                  <a:schemeClr val="tx1"/>
                </a:solidFill>
                <a:latin typeface="Arial" charset="0"/>
                <a:ea typeface="ＭＳ Ｐゴシック" charset="-128"/>
              </a:defRPr>
            </a:lvl6pPr>
            <a:lvl7pPr marL="2228850" indent="-171450" eaLnBrk="0" fontAlgn="base" hangingPunct="0">
              <a:spcBef>
                <a:spcPct val="0"/>
              </a:spcBef>
              <a:spcAft>
                <a:spcPct val="0"/>
              </a:spcAft>
              <a:defRPr sz="1500" b="1">
                <a:solidFill>
                  <a:schemeClr val="tx1"/>
                </a:solidFill>
                <a:latin typeface="Arial" charset="0"/>
                <a:ea typeface="ＭＳ Ｐゴシック" charset="-128"/>
              </a:defRPr>
            </a:lvl7pPr>
            <a:lvl8pPr marL="2571750" indent="-171450" eaLnBrk="0" fontAlgn="base" hangingPunct="0">
              <a:spcBef>
                <a:spcPct val="0"/>
              </a:spcBef>
              <a:spcAft>
                <a:spcPct val="0"/>
              </a:spcAft>
              <a:defRPr sz="1500" b="1">
                <a:solidFill>
                  <a:schemeClr val="tx1"/>
                </a:solidFill>
                <a:latin typeface="Arial" charset="0"/>
                <a:ea typeface="ＭＳ Ｐゴシック" charset="-128"/>
              </a:defRPr>
            </a:lvl8pPr>
            <a:lvl9pPr marL="2914650" indent="-171450" eaLnBrk="0" fontAlgn="base" hangingPunct="0">
              <a:spcBef>
                <a:spcPct val="0"/>
              </a:spcBef>
              <a:spcAft>
                <a:spcPct val="0"/>
              </a:spcAft>
              <a:defRPr sz="1500" b="1">
                <a:solidFill>
                  <a:schemeClr val="tx1"/>
                </a:solidFill>
                <a:latin typeface="Arial" charset="0"/>
                <a:ea typeface="ＭＳ Ｐゴシック" charset="-128"/>
              </a:defRPr>
            </a:lvl9pPr>
          </a:lstStyle>
          <a:p>
            <a:fld id="{2C1CB82E-2B75-2B46-8494-45B1EA0979F1}" type="slidenum">
              <a:rPr lang="de-DE" altLang="de-DE" sz="900" b="0">
                <a:solidFill>
                  <a:srgbClr val="898989"/>
                </a:solidFill>
                <a:latin typeface="Times New Roman" charset="0"/>
              </a:rPr>
              <a:pPr/>
              <a:t>3</a:t>
            </a:fld>
            <a:endParaRPr lang="de-DE" altLang="de-DE" sz="900" b="0" dirty="0">
              <a:solidFill>
                <a:srgbClr val="898989"/>
              </a:solidFill>
              <a:latin typeface="Times New Roman" charset="0"/>
            </a:endParaRPr>
          </a:p>
        </p:txBody>
      </p:sp>
      <p:sp>
        <p:nvSpPr>
          <p:cNvPr id="6" name="Titel 1"/>
          <p:cNvSpPr>
            <a:spLocks noGrp="1"/>
          </p:cNvSpPr>
          <p:nvPr>
            <p:ph type="title"/>
          </p:nvPr>
        </p:nvSpPr>
        <p:spPr bwMode="auto">
          <a:xfrm>
            <a:off x="628650" y="365125"/>
            <a:ext cx="7886700" cy="56694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68580" tIns="34290" rIns="68580" bIns="34290" numCol="1" anchor="t" anchorCtr="0" compatLnSpc="1">
            <a:prstTxWarp prst="textNoShape">
              <a:avLst/>
            </a:prstTxWarp>
            <a:noAutofit/>
          </a:bodyPr>
          <a:lstStyle/>
          <a:p>
            <a:pPr algn="ctr"/>
            <a:r>
              <a:rPr lang="de-DE" altLang="de-DE" sz="2800" b="1" dirty="0">
                <a:ea typeface="ＭＳ Ｐゴシック" charset="-128"/>
              </a:rPr>
              <a:t>Fall 1</a:t>
            </a:r>
            <a:br>
              <a:rPr lang="de-DE" altLang="de-DE" sz="2800" b="1" dirty="0">
                <a:ea typeface="ＭＳ Ｐゴシック" charset="-128"/>
              </a:rPr>
            </a:br>
            <a:endParaRPr lang="de-AT" altLang="de-DE" sz="2800" b="1" dirty="0">
              <a:ea typeface="ＭＳ Ｐゴシック" charset="-128"/>
            </a:endParaRPr>
          </a:p>
        </p:txBody>
      </p:sp>
      <p:pic>
        <p:nvPicPr>
          <p:cNvPr id="1026" name="Picture 2" descr="F:\Vorträge\Epidurale Infiltration_Spine Symposium\Schubert DP L4_5 11_202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92555" y="1566015"/>
            <a:ext cx="5520758" cy="3611167"/>
          </a:xfrm>
          <a:prstGeom prst="rect">
            <a:avLst/>
          </a:prstGeom>
          <a:noFill/>
          <a:extLst>
            <a:ext uri="{909E8E84-426E-40DD-AFC4-6F175D3DCCD1}">
              <a14:hiddenFill xmlns:a14="http://schemas.microsoft.com/office/drawing/2010/main">
                <a:solidFill>
                  <a:srgbClr val="FFFFFF"/>
                </a:solidFill>
              </a14:hiddenFill>
            </a:ext>
          </a:extLst>
        </p:spPr>
      </p:pic>
      <p:sp>
        <p:nvSpPr>
          <p:cNvPr id="3" name="Rechteck 2"/>
          <p:cNvSpPr/>
          <p:nvPr/>
        </p:nvSpPr>
        <p:spPr>
          <a:xfrm>
            <a:off x="230687" y="2404352"/>
            <a:ext cx="2975893" cy="1200329"/>
          </a:xfrm>
          <a:prstGeom prst="rect">
            <a:avLst/>
          </a:prstGeom>
        </p:spPr>
        <p:txBody>
          <a:bodyPr wrap="square">
            <a:spAutoFit/>
          </a:bodyPr>
          <a:lstStyle/>
          <a:p>
            <a:pPr marL="285750" indent="-285750">
              <a:buFont typeface="Wingdings" panose="05000000000000000000" pitchFamily="2" charset="2"/>
              <a:buChar char="Ø"/>
            </a:pPr>
            <a:r>
              <a:rPr lang="de-AT" sz="1800" dirty="0" err="1"/>
              <a:t>Transforaminelle</a:t>
            </a:r>
            <a:r>
              <a:rPr lang="de-AT" sz="1800" dirty="0"/>
              <a:t> </a:t>
            </a:r>
            <a:r>
              <a:rPr lang="de-AT" sz="1800" dirty="0" err="1"/>
              <a:t>epidurale</a:t>
            </a:r>
            <a:r>
              <a:rPr lang="de-AT" sz="1800" dirty="0"/>
              <a:t> Inf. L5 links </a:t>
            </a:r>
          </a:p>
          <a:p>
            <a:endParaRPr lang="de-AT" sz="1800" dirty="0"/>
          </a:p>
          <a:p>
            <a:endParaRPr lang="de-AT" sz="1800" dirty="0"/>
          </a:p>
        </p:txBody>
      </p:sp>
      <p:sp>
        <p:nvSpPr>
          <p:cNvPr id="7" name="Rechteck 6">
            <a:extLst>
              <a:ext uri="{FF2B5EF4-FFF2-40B4-BE49-F238E27FC236}">
                <a16:creationId xmlns="" xmlns:a16="http://schemas.microsoft.com/office/drawing/2014/main" id="{E9D038A5-7C1F-4BA8-95F3-F4E8CCE0A3BD}"/>
              </a:ext>
            </a:extLst>
          </p:cNvPr>
          <p:cNvSpPr/>
          <p:nvPr/>
        </p:nvSpPr>
        <p:spPr>
          <a:xfrm>
            <a:off x="4142459" y="6445250"/>
            <a:ext cx="4553306" cy="307777"/>
          </a:xfrm>
          <a:prstGeom prst="rect">
            <a:avLst/>
          </a:prstGeom>
        </p:spPr>
        <p:txBody>
          <a:bodyPr wrap="square">
            <a:spAutoFit/>
          </a:bodyPr>
          <a:lstStyle/>
          <a:p>
            <a:pPr algn="ctr"/>
            <a:r>
              <a:rPr lang="de-DE" sz="1400" dirty="0">
                <a:solidFill>
                  <a:schemeClr val="bg1"/>
                </a:solidFill>
                <a:effectLst/>
                <a:latin typeface="+mj-lt"/>
              </a:rPr>
              <a:t>Priv. </a:t>
            </a:r>
            <a:r>
              <a:rPr lang="de-DE" sz="1400" dirty="0" err="1">
                <a:solidFill>
                  <a:schemeClr val="bg1"/>
                </a:solidFill>
                <a:effectLst/>
                <a:latin typeface="+mj-lt"/>
              </a:rPr>
              <a:t>Doz</a:t>
            </a:r>
            <a:r>
              <a:rPr lang="de-DE" sz="1400" dirty="0">
                <a:solidFill>
                  <a:schemeClr val="bg1"/>
                </a:solidFill>
                <a:effectLst/>
                <a:latin typeface="+mj-lt"/>
              </a:rPr>
              <a:t>. Dr. Christoph Stihsen</a:t>
            </a:r>
          </a:p>
        </p:txBody>
      </p:sp>
    </p:spTree>
    <p:extLst>
      <p:ext uri="{BB962C8B-B14F-4D97-AF65-F5344CB8AC3E}">
        <p14:creationId xmlns:p14="http://schemas.microsoft.com/office/powerpoint/2010/main" val="86017615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Foliennummernplatzhalter 4"/>
          <p:cNvSpPr>
            <a:spLocks noGrp="1"/>
          </p:cNvSpPr>
          <p:nvPr>
            <p:ph type="sldNum" sz="quarter" idx="4294967295"/>
          </p:nvPr>
        </p:nvSpPr>
        <p:spPr bwMode="auto">
          <a:xfrm>
            <a:off x="7859730" y="6462217"/>
            <a:ext cx="1284270" cy="27384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500" b="1">
                <a:solidFill>
                  <a:schemeClr val="tx1"/>
                </a:solidFill>
                <a:latin typeface="Arial" charset="0"/>
                <a:ea typeface="ＭＳ Ｐゴシック" charset="-128"/>
              </a:defRPr>
            </a:lvl1pPr>
            <a:lvl2pPr marL="557213" indent="-214313">
              <a:defRPr sz="1500" b="1">
                <a:solidFill>
                  <a:schemeClr val="tx1"/>
                </a:solidFill>
                <a:latin typeface="Arial" charset="0"/>
                <a:ea typeface="ＭＳ Ｐゴシック" charset="-128"/>
              </a:defRPr>
            </a:lvl2pPr>
            <a:lvl3pPr marL="857250" indent="-171450">
              <a:defRPr sz="1500" b="1">
                <a:solidFill>
                  <a:schemeClr val="tx1"/>
                </a:solidFill>
                <a:latin typeface="Arial" charset="0"/>
                <a:ea typeface="ＭＳ Ｐゴシック" charset="-128"/>
              </a:defRPr>
            </a:lvl3pPr>
            <a:lvl4pPr marL="1200150" indent="-171450">
              <a:defRPr sz="1500" b="1">
                <a:solidFill>
                  <a:schemeClr val="tx1"/>
                </a:solidFill>
                <a:latin typeface="Arial" charset="0"/>
                <a:ea typeface="ＭＳ Ｐゴシック" charset="-128"/>
              </a:defRPr>
            </a:lvl4pPr>
            <a:lvl5pPr marL="1543050" indent="-171450">
              <a:defRPr sz="1500" b="1">
                <a:solidFill>
                  <a:schemeClr val="tx1"/>
                </a:solidFill>
                <a:latin typeface="Arial" charset="0"/>
                <a:ea typeface="ＭＳ Ｐゴシック" charset="-128"/>
              </a:defRPr>
            </a:lvl5pPr>
            <a:lvl6pPr marL="1885950" indent="-171450" eaLnBrk="0" fontAlgn="base" hangingPunct="0">
              <a:spcBef>
                <a:spcPct val="0"/>
              </a:spcBef>
              <a:spcAft>
                <a:spcPct val="0"/>
              </a:spcAft>
              <a:defRPr sz="1500" b="1">
                <a:solidFill>
                  <a:schemeClr val="tx1"/>
                </a:solidFill>
                <a:latin typeface="Arial" charset="0"/>
                <a:ea typeface="ＭＳ Ｐゴシック" charset="-128"/>
              </a:defRPr>
            </a:lvl6pPr>
            <a:lvl7pPr marL="2228850" indent="-171450" eaLnBrk="0" fontAlgn="base" hangingPunct="0">
              <a:spcBef>
                <a:spcPct val="0"/>
              </a:spcBef>
              <a:spcAft>
                <a:spcPct val="0"/>
              </a:spcAft>
              <a:defRPr sz="1500" b="1">
                <a:solidFill>
                  <a:schemeClr val="tx1"/>
                </a:solidFill>
                <a:latin typeface="Arial" charset="0"/>
                <a:ea typeface="ＭＳ Ｐゴシック" charset="-128"/>
              </a:defRPr>
            </a:lvl7pPr>
            <a:lvl8pPr marL="2571750" indent="-171450" eaLnBrk="0" fontAlgn="base" hangingPunct="0">
              <a:spcBef>
                <a:spcPct val="0"/>
              </a:spcBef>
              <a:spcAft>
                <a:spcPct val="0"/>
              </a:spcAft>
              <a:defRPr sz="1500" b="1">
                <a:solidFill>
                  <a:schemeClr val="tx1"/>
                </a:solidFill>
                <a:latin typeface="Arial" charset="0"/>
                <a:ea typeface="ＭＳ Ｐゴシック" charset="-128"/>
              </a:defRPr>
            </a:lvl8pPr>
            <a:lvl9pPr marL="2914650" indent="-171450" eaLnBrk="0" fontAlgn="base" hangingPunct="0">
              <a:spcBef>
                <a:spcPct val="0"/>
              </a:spcBef>
              <a:spcAft>
                <a:spcPct val="0"/>
              </a:spcAft>
              <a:defRPr sz="1500" b="1">
                <a:solidFill>
                  <a:schemeClr val="tx1"/>
                </a:solidFill>
                <a:latin typeface="Arial" charset="0"/>
                <a:ea typeface="ＭＳ Ｐゴシック" charset="-128"/>
              </a:defRPr>
            </a:lvl9pPr>
          </a:lstStyle>
          <a:p>
            <a:fld id="{2C1CB82E-2B75-2B46-8494-45B1EA0979F1}" type="slidenum">
              <a:rPr lang="de-DE" altLang="de-DE" sz="900" b="0">
                <a:solidFill>
                  <a:srgbClr val="898989"/>
                </a:solidFill>
                <a:latin typeface="Times New Roman" charset="0"/>
              </a:rPr>
              <a:pPr/>
              <a:t>30</a:t>
            </a:fld>
            <a:endParaRPr lang="de-DE" altLang="de-DE" sz="900" b="0" dirty="0">
              <a:solidFill>
                <a:srgbClr val="898989"/>
              </a:solidFill>
              <a:latin typeface="Times New Roman" charset="0"/>
            </a:endParaRPr>
          </a:p>
        </p:txBody>
      </p:sp>
      <p:sp>
        <p:nvSpPr>
          <p:cNvPr id="6" name="Titel 1"/>
          <p:cNvSpPr>
            <a:spLocks noGrp="1"/>
          </p:cNvSpPr>
          <p:nvPr>
            <p:ph type="title"/>
          </p:nvPr>
        </p:nvSpPr>
        <p:spPr bwMode="auto">
          <a:xfrm>
            <a:off x="628650" y="302349"/>
            <a:ext cx="7886700" cy="56694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68580" tIns="34290" rIns="68580" bIns="34290" numCol="1" anchor="t" anchorCtr="0" compatLnSpc="1">
            <a:prstTxWarp prst="textNoShape">
              <a:avLst/>
            </a:prstTxWarp>
            <a:noAutofit/>
          </a:bodyPr>
          <a:lstStyle/>
          <a:p>
            <a:pPr algn="ctr"/>
            <a:r>
              <a:rPr lang="de-DE" altLang="de-DE" sz="2800" b="1" dirty="0">
                <a:ea typeface="ＭＳ Ｐゴシック" charset="-128"/>
              </a:rPr>
              <a:t>Wissenschaftliche Evidenz</a:t>
            </a:r>
            <a:br>
              <a:rPr lang="de-DE" altLang="de-DE" sz="2800" b="1" dirty="0">
                <a:ea typeface="ＭＳ Ｐゴシック" charset="-128"/>
              </a:rPr>
            </a:br>
            <a:endParaRPr lang="de-AT" altLang="de-DE" sz="2800" b="1" dirty="0">
              <a:ea typeface="ＭＳ Ｐゴシック" charset="-128"/>
            </a:endParaRPr>
          </a:p>
        </p:txBody>
      </p:sp>
      <p:sp>
        <p:nvSpPr>
          <p:cNvPr id="2" name="Rechteck 1"/>
          <p:cNvSpPr/>
          <p:nvPr/>
        </p:nvSpPr>
        <p:spPr>
          <a:xfrm>
            <a:off x="720034" y="1954359"/>
            <a:ext cx="8290962" cy="3139321"/>
          </a:xfrm>
          <a:prstGeom prst="rect">
            <a:avLst/>
          </a:prstGeom>
        </p:spPr>
        <p:txBody>
          <a:bodyPr wrap="square">
            <a:spAutoFit/>
          </a:bodyPr>
          <a:lstStyle/>
          <a:p>
            <a:r>
              <a:rPr lang="de-AT" sz="1800" dirty="0"/>
              <a:t>Ein systematischer Review von 12 Studien zeigte bei 70 % der Patienten mindestens 50 % Schmerzreduktion. Bei 25 – 40 % der Patienten hielt die Wirkung 5 – 12 Monate an </a:t>
            </a:r>
            <a:r>
              <a:rPr lang="de-AT" sz="1400" dirty="0">
                <a:solidFill>
                  <a:srgbClr val="0070C0"/>
                </a:solidFill>
              </a:rPr>
              <a:t>(1) </a:t>
            </a:r>
          </a:p>
          <a:p>
            <a:endParaRPr lang="de-AT" sz="1800" dirty="0"/>
          </a:p>
          <a:p>
            <a:endParaRPr lang="de-AT" sz="1800" dirty="0"/>
          </a:p>
          <a:p>
            <a:r>
              <a:rPr lang="de-AT" sz="1800" dirty="0"/>
              <a:t>		- wirksam und effektiv ist</a:t>
            </a:r>
          </a:p>
          <a:p>
            <a:r>
              <a:rPr lang="de-AT" sz="1800" dirty="0"/>
              <a:t>		- Operationen vermieden werden können</a:t>
            </a:r>
          </a:p>
          <a:p>
            <a:r>
              <a:rPr lang="de-AT" sz="1800" dirty="0"/>
              <a:t>		- kosteneffektiv </a:t>
            </a:r>
            <a:r>
              <a:rPr lang="de-AT" sz="1400" dirty="0">
                <a:solidFill>
                  <a:srgbClr val="0070C0"/>
                </a:solidFill>
              </a:rPr>
              <a:t>(1)</a:t>
            </a:r>
          </a:p>
          <a:p>
            <a:r>
              <a:rPr lang="de-AT" sz="1800" dirty="0"/>
              <a:t>		- bei Bandscheibenvorfall sind bessere Ergebnisse</a:t>
            </a:r>
          </a:p>
          <a:p>
            <a:r>
              <a:rPr lang="de-AT" sz="1800" dirty="0"/>
              <a:t>		  zu erwarten als bei einer knöchernen </a:t>
            </a:r>
            <a:r>
              <a:rPr lang="de-AT" sz="1800" dirty="0" err="1"/>
              <a:t>Foramenstenose</a:t>
            </a:r>
            <a:r>
              <a:rPr lang="de-AT" sz="1800" dirty="0"/>
              <a:t> </a:t>
            </a:r>
            <a:r>
              <a:rPr lang="de-AT" sz="1400" dirty="0">
                <a:solidFill>
                  <a:srgbClr val="0070C0"/>
                </a:solidFill>
              </a:rPr>
              <a:t>(2) </a:t>
            </a:r>
            <a:r>
              <a:rPr lang="de-AT" sz="1800" dirty="0"/>
              <a:t>		- der caudalen </a:t>
            </a:r>
            <a:r>
              <a:rPr lang="de-AT" sz="1800" dirty="0" err="1"/>
              <a:t>epiduralen</a:t>
            </a:r>
            <a:r>
              <a:rPr lang="de-AT" sz="1800" dirty="0"/>
              <a:t> Injektion überlegen </a:t>
            </a:r>
            <a:r>
              <a:rPr lang="de-AT" sz="1400" dirty="0">
                <a:solidFill>
                  <a:srgbClr val="0070C0"/>
                </a:solidFill>
              </a:rPr>
              <a:t>(3)</a:t>
            </a:r>
          </a:p>
        </p:txBody>
      </p:sp>
      <p:sp>
        <p:nvSpPr>
          <p:cNvPr id="3" name="Rechteck 2"/>
          <p:cNvSpPr/>
          <p:nvPr/>
        </p:nvSpPr>
        <p:spPr>
          <a:xfrm>
            <a:off x="720034" y="5842363"/>
            <a:ext cx="6380065" cy="230832"/>
          </a:xfrm>
          <a:prstGeom prst="rect">
            <a:avLst/>
          </a:prstGeom>
        </p:spPr>
        <p:txBody>
          <a:bodyPr wrap="square">
            <a:spAutoFit/>
          </a:bodyPr>
          <a:lstStyle/>
          <a:p>
            <a:r>
              <a:rPr lang="en-US" i="1" dirty="0">
                <a:solidFill>
                  <a:srgbClr val="0070C0"/>
                </a:solidFill>
              </a:rPr>
              <a:t>(1) </a:t>
            </a:r>
            <a:r>
              <a:rPr lang="en-US" i="1" dirty="0" err="1">
                <a:solidFill>
                  <a:srgbClr val="0070C0"/>
                </a:solidFill>
              </a:rPr>
              <a:t>MacVicar</a:t>
            </a:r>
            <a:r>
              <a:rPr lang="en-US" i="1" dirty="0">
                <a:solidFill>
                  <a:srgbClr val="0070C0"/>
                </a:solidFill>
              </a:rPr>
              <a:t> J. The Effectiveness of Lumbar </a:t>
            </a:r>
            <a:r>
              <a:rPr lang="en-US" i="1" dirty="0" err="1">
                <a:solidFill>
                  <a:srgbClr val="0070C0"/>
                </a:solidFill>
              </a:rPr>
              <a:t>Transforaminal</a:t>
            </a:r>
            <a:r>
              <a:rPr lang="en-US" i="1" dirty="0">
                <a:solidFill>
                  <a:srgbClr val="0070C0"/>
                </a:solidFill>
              </a:rPr>
              <a:t> Injection of Steroids. Pain Medicine 2013</a:t>
            </a:r>
            <a:endParaRPr lang="de-DE" i="1" dirty="0">
              <a:solidFill>
                <a:srgbClr val="0070C0"/>
              </a:solidFill>
            </a:endParaRPr>
          </a:p>
        </p:txBody>
      </p:sp>
      <p:sp>
        <p:nvSpPr>
          <p:cNvPr id="4" name="Rechteck 3"/>
          <p:cNvSpPr/>
          <p:nvPr/>
        </p:nvSpPr>
        <p:spPr>
          <a:xfrm>
            <a:off x="720034" y="5979166"/>
            <a:ext cx="7509566" cy="230832"/>
          </a:xfrm>
          <a:prstGeom prst="rect">
            <a:avLst/>
          </a:prstGeom>
        </p:spPr>
        <p:txBody>
          <a:bodyPr wrap="square">
            <a:spAutoFit/>
          </a:bodyPr>
          <a:lstStyle/>
          <a:p>
            <a:r>
              <a:rPr lang="de-DE" i="1" dirty="0">
                <a:solidFill>
                  <a:srgbClr val="0070C0"/>
                </a:solidFill>
              </a:rPr>
              <a:t>(2) Maus TP. Imaging </a:t>
            </a:r>
            <a:r>
              <a:rPr lang="de-DE" i="1" dirty="0" err="1">
                <a:solidFill>
                  <a:srgbClr val="0070C0"/>
                </a:solidFill>
              </a:rPr>
              <a:t>Determinants</a:t>
            </a:r>
            <a:r>
              <a:rPr lang="de-DE" i="1" dirty="0">
                <a:solidFill>
                  <a:srgbClr val="0070C0"/>
                </a:solidFill>
              </a:rPr>
              <a:t> </a:t>
            </a:r>
            <a:r>
              <a:rPr lang="de-DE" i="1" dirty="0" err="1">
                <a:solidFill>
                  <a:srgbClr val="0070C0"/>
                </a:solidFill>
              </a:rPr>
              <a:t>of</a:t>
            </a:r>
            <a:r>
              <a:rPr lang="de-DE" i="1" dirty="0">
                <a:solidFill>
                  <a:srgbClr val="0070C0"/>
                </a:solidFill>
              </a:rPr>
              <a:t> Clinical </a:t>
            </a:r>
            <a:r>
              <a:rPr lang="de-DE" i="1" dirty="0" err="1">
                <a:solidFill>
                  <a:srgbClr val="0070C0"/>
                </a:solidFill>
              </a:rPr>
              <a:t>Effectiveness</a:t>
            </a:r>
            <a:r>
              <a:rPr lang="de-DE" i="1" dirty="0">
                <a:solidFill>
                  <a:srgbClr val="0070C0"/>
                </a:solidFill>
              </a:rPr>
              <a:t> </a:t>
            </a:r>
            <a:r>
              <a:rPr lang="de-DE" i="1" dirty="0" err="1">
                <a:solidFill>
                  <a:srgbClr val="0070C0"/>
                </a:solidFill>
              </a:rPr>
              <a:t>of</a:t>
            </a:r>
            <a:r>
              <a:rPr lang="de-DE" i="1" dirty="0">
                <a:solidFill>
                  <a:srgbClr val="0070C0"/>
                </a:solidFill>
              </a:rPr>
              <a:t> </a:t>
            </a:r>
            <a:r>
              <a:rPr lang="de-DE" i="1" dirty="0" err="1">
                <a:solidFill>
                  <a:srgbClr val="0070C0"/>
                </a:solidFill>
              </a:rPr>
              <a:t>Lumbar</a:t>
            </a:r>
            <a:r>
              <a:rPr lang="de-DE" i="1" dirty="0">
                <a:solidFill>
                  <a:srgbClr val="0070C0"/>
                </a:solidFill>
              </a:rPr>
              <a:t> </a:t>
            </a:r>
            <a:r>
              <a:rPr lang="de-DE" i="1" dirty="0" err="1">
                <a:solidFill>
                  <a:srgbClr val="0070C0"/>
                </a:solidFill>
              </a:rPr>
              <a:t>Transforaminal</a:t>
            </a:r>
            <a:r>
              <a:rPr lang="de-DE" i="1" dirty="0">
                <a:solidFill>
                  <a:srgbClr val="0070C0"/>
                </a:solidFill>
              </a:rPr>
              <a:t> </a:t>
            </a:r>
            <a:r>
              <a:rPr lang="de-DE" i="1" dirty="0" err="1">
                <a:solidFill>
                  <a:srgbClr val="0070C0"/>
                </a:solidFill>
              </a:rPr>
              <a:t>Epidural</a:t>
            </a:r>
            <a:r>
              <a:rPr lang="de-DE" i="1" dirty="0">
                <a:solidFill>
                  <a:srgbClr val="0070C0"/>
                </a:solidFill>
              </a:rPr>
              <a:t> Steroid </a:t>
            </a:r>
            <a:r>
              <a:rPr lang="de-DE" i="1" dirty="0" err="1">
                <a:solidFill>
                  <a:srgbClr val="0070C0"/>
                </a:solidFill>
              </a:rPr>
              <a:t>injections</a:t>
            </a:r>
            <a:r>
              <a:rPr lang="de-DE" i="1" dirty="0">
                <a:solidFill>
                  <a:srgbClr val="0070C0"/>
                </a:solidFill>
              </a:rPr>
              <a:t>. </a:t>
            </a:r>
            <a:r>
              <a:rPr lang="de-DE" i="1" dirty="0" err="1">
                <a:solidFill>
                  <a:srgbClr val="0070C0"/>
                </a:solidFill>
              </a:rPr>
              <a:t>Pain</a:t>
            </a:r>
            <a:r>
              <a:rPr lang="de-DE" i="1" dirty="0">
                <a:solidFill>
                  <a:srgbClr val="0070C0"/>
                </a:solidFill>
              </a:rPr>
              <a:t> </a:t>
            </a:r>
            <a:r>
              <a:rPr lang="de-DE" i="1" dirty="0" err="1">
                <a:solidFill>
                  <a:srgbClr val="0070C0"/>
                </a:solidFill>
              </a:rPr>
              <a:t>Medicine</a:t>
            </a:r>
            <a:r>
              <a:rPr lang="de-DE" i="1" dirty="0">
                <a:solidFill>
                  <a:srgbClr val="0070C0"/>
                </a:solidFill>
              </a:rPr>
              <a:t> 2016</a:t>
            </a:r>
          </a:p>
        </p:txBody>
      </p:sp>
      <p:sp>
        <p:nvSpPr>
          <p:cNvPr id="5" name="Rechteck 4"/>
          <p:cNvSpPr/>
          <p:nvPr/>
        </p:nvSpPr>
        <p:spPr>
          <a:xfrm>
            <a:off x="720034" y="6115969"/>
            <a:ext cx="8000017" cy="230832"/>
          </a:xfrm>
          <a:prstGeom prst="rect">
            <a:avLst/>
          </a:prstGeom>
        </p:spPr>
        <p:txBody>
          <a:bodyPr wrap="square">
            <a:spAutoFit/>
          </a:bodyPr>
          <a:lstStyle/>
          <a:p>
            <a:r>
              <a:rPr lang="de-DE" i="1" dirty="0">
                <a:solidFill>
                  <a:srgbClr val="0070C0"/>
                </a:solidFill>
              </a:rPr>
              <a:t>(3) Lee JH. </a:t>
            </a:r>
            <a:r>
              <a:rPr lang="de-DE" i="1" dirty="0" err="1">
                <a:solidFill>
                  <a:srgbClr val="0070C0"/>
                </a:solidFill>
              </a:rPr>
              <a:t>Comparison</a:t>
            </a:r>
            <a:r>
              <a:rPr lang="de-DE" i="1" dirty="0">
                <a:solidFill>
                  <a:srgbClr val="0070C0"/>
                </a:solidFill>
              </a:rPr>
              <a:t> </a:t>
            </a:r>
            <a:r>
              <a:rPr lang="de-DE" i="1" dirty="0" err="1">
                <a:solidFill>
                  <a:srgbClr val="0070C0"/>
                </a:solidFill>
              </a:rPr>
              <a:t>of</a:t>
            </a:r>
            <a:r>
              <a:rPr lang="de-DE" i="1" dirty="0">
                <a:solidFill>
                  <a:srgbClr val="0070C0"/>
                </a:solidFill>
              </a:rPr>
              <a:t> </a:t>
            </a:r>
            <a:r>
              <a:rPr lang="de-DE" i="1" dirty="0" err="1">
                <a:solidFill>
                  <a:srgbClr val="0070C0"/>
                </a:solidFill>
              </a:rPr>
              <a:t>clinical</a:t>
            </a:r>
            <a:r>
              <a:rPr lang="de-DE" i="1" dirty="0">
                <a:solidFill>
                  <a:srgbClr val="0070C0"/>
                </a:solidFill>
              </a:rPr>
              <a:t> </a:t>
            </a:r>
            <a:r>
              <a:rPr lang="de-DE" i="1" dirty="0" err="1">
                <a:solidFill>
                  <a:srgbClr val="0070C0"/>
                </a:solidFill>
              </a:rPr>
              <a:t>efficacy</a:t>
            </a:r>
            <a:r>
              <a:rPr lang="de-DE" i="1" dirty="0">
                <a:solidFill>
                  <a:srgbClr val="0070C0"/>
                </a:solidFill>
              </a:rPr>
              <a:t> </a:t>
            </a:r>
            <a:r>
              <a:rPr lang="de-DE" i="1" dirty="0" err="1">
                <a:solidFill>
                  <a:srgbClr val="0070C0"/>
                </a:solidFill>
              </a:rPr>
              <a:t>of</a:t>
            </a:r>
            <a:r>
              <a:rPr lang="de-DE" i="1" dirty="0">
                <a:solidFill>
                  <a:srgbClr val="0070C0"/>
                </a:solidFill>
              </a:rPr>
              <a:t> </a:t>
            </a:r>
            <a:r>
              <a:rPr lang="de-DE" i="1" dirty="0" err="1">
                <a:solidFill>
                  <a:srgbClr val="0070C0"/>
                </a:solidFill>
              </a:rPr>
              <a:t>transforaminal</a:t>
            </a:r>
            <a:r>
              <a:rPr lang="de-DE" i="1" dirty="0">
                <a:solidFill>
                  <a:srgbClr val="0070C0"/>
                </a:solidFill>
              </a:rPr>
              <a:t> </a:t>
            </a:r>
            <a:r>
              <a:rPr lang="de-DE" i="1" dirty="0" err="1">
                <a:solidFill>
                  <a:srgbClr val="0070C0"/>
                </a:solidFill>
              </a:rPr>
              <a:t>and</a:t>
            </a:r>
            <a:r>
              <a:rPr lang="de-DE" i="1" dirty="0">
                <a:solidFill>
                  <a:srgbClr val="0070C0"/>
                </a:solidFill>
              </a:rPr>
              <a:t> </a:t>
            </a:r>
            <a:r>
              <a:rPr lang="de-DE" i="1" dirty="0" err="1">
                <a:solidFill>
                  <a:srgbClr val="0070C0"/>
                </a:solidFill>
              </a:rPr>
              <a:t>caudal</a:t>
            </a:r>
            <a:r>
              <a:rPr lang="de-DE" i="1" dirty="0">
                <a:solidFill>
                  <a:srgbClr val="0070C0"/>
                </a:solidFill>
              </a:rPr>
              <a:t> </a:t>
            </a:r>
            <a:r>
              <a:rPr lang="de-DE" i="1" dirty="0" err="1">
                <a:solidFill>
                  <a:srgbClr val="0070C0"/>
                </a:solidFill>
              </a:rPr>
              <a:t>epidural</a:t>
            </a:r>
            <a:r>
              <a:rPr lang="de-DE" i="1" dirty="0">
                <a:solidFill>
                  <a:srgbClr val="0070C0"/>
                </a:solidFill>
              </a:rPr>
              <a:t> </a:t>
            </a:r>
            <a:r>
              <a:rPr lang="de-DE" i="1" dirty="0" err="1">
                <a:solidFill>
                  <a:srgbClr val="0070C0"/>
                </a:solidFill>
              </a:rPr>
              <a:t>steroid</a:t>
            </a:r>
            <a:r>
              <a:rPr lang="de-DE" i="1" dirty="0">
                <a:solidFill>
                  <a:srgbClr val="0070C0"/>
                </a:solidFill>
              </a:rPr>
              <a:t> </a:t>
            </a:r>
            <a:r>
              <a:rPr lang="de-DE" i="1" dirty="0" err="1">
                <a:solidFill>
                  <a:srgbClr val="0070C0"/>
                </a:solidFill>
              </a:rPr>
              <a:t>injection</a:t>
            </a:r>
            <a:r>
              <a:rPr lang="de-DE" i="1" dirty="0">
                <a:solidFill>
                  <a:srgbClr val="0070C0"/>
                </a:solidFill>
              </a:rPr>
              <a:t> in </a:t>
            </a:r>
            <a:r>
              <a:rPr lang="de-DE" i="1" dirty="0" err="1">
                <a:solidFill>
                  <a:srgbClr val="0070C0"/>
                </a:solidFill>
              </a:rPr>
              <a:t>lumbar</a:t>
            </a:r>
            <a:r>
              <a:rPr lang="de-DE" i="1" dirty="0">
                <a:solidFill>
                  <a:srgbClr val="0070C0"/>
                </a:solidFill>
              </a:rPr>
              <a:t> </a:t>
            </a:r>
            <a:r>
              <a:rPr lang="de-DE" i="1" dirty="0" err="1">
                <a:solidFill>
                  <a:srgbClr val="0070C0"/>
                </a:solidFill>
              </a:rPr>
              <a:t>disc</a:t>
            </a:r>
            <a:r>
              <a:rPr lang="de-DE" i="1" dirty="0">
                <a:solidFill>
                  <a:srgbClr val="0070C0"/>
                </a:solidFill>
              </a:rPr>
              <a:t> </a:t>
            </a:r>
            <a:r>
              <a:rPr lang="de-DE" i="1" dirty="0" err="1">
                <a:solidFill>
                  <a:srgbClr val="0070C0"/>
                </a:solidFill>
              </a:rPr>
              <a:t>herniation</a:t>
            </a:r>
            <a:r>
              <a:rPr lang="de-DE" i="1" dirty="0">
                <a:solidFill>
                  <a:srgbClr val="0070C0"/>
                </a:solidFill>
              </a:rPr>
              <a:t>. Meta-analysis. </a:t>
            </a:r>
            <a:r>
              <a:rPr lang="de-DE" i="1" dirty="0" err="1">
                <a:solidFill>
                  <a:srgbClr val="0070C0"/>
                </a:solidFill>
              </a:rPr>
              <a:t>Spine</a:t>
            </a:r>
            <a:r>
              <a:rPr lang="de-DE" i="1" dirty="0">
                <a:solidFill>
                  <a:srgbClr val="0070C0"/>
                </a:solidFill>
              </a:rPr>
              <a:t> J. 2018</a:t>
            </a:r>
          </a:p>
        </p:txBody>
      </p:sp>
      <p:sp>
        <p:nvSpPr>
          <p:cNvPr id="8" name="Rechteck 7">
            <a:extLst>
              <a:ext uri="{FF2B5EF4-FFF2-40B4-BE49-F238E27FC236}">
                <a16:creationId xmlns="" xmlns:a16="http://schemas.microsoft.com/office/drawing/2014/main" id="{5C0CF6A9-BC99-43A6-83FF-41EDBBAA13D1}"/>
              </a:ext>
            </a:extLst>
          </p:cNvPr>
          <p:cNvSpPr/>
          <p:nvPr/>
        </p:nvSpPr>
        <p:spPr>
          <a:xfrm>
            <a:off x="4142459" y="6445250"/>
            <a:ext cx="4553306" cy="307777"/>
          </a:xfrm>
          <a:prstGeom prst="rect">
            <a:avLst/>
          </a:prstGeom>
        </p:spPr>
        <p:txBody>
          <a:bodyPr wrap="square">
            <a:spAutoFit/>
          </a:bodyPr>
          <a:lstStyle/>
          <a:p>
            <a:pPr algn="ctr"/>
            <a:r>
              <a:rPr lang="de-DE" sz="1400" dirty="0">
                <a:solidFill>
                  <a:schemeClr val="bg1"/>
                </a:solidFill>
                <a:effectLst/>
                <a:latin typeface="+mj-lt"/>
              </a:rPr>
              <a:t>Priv. </a:t>
            </a:r>
            <a:r>
              <a:rPr lang="de-DE" sz="1400" dirty="0" err="1">
                <a:solidFill>
                  <a:schemeClr val="bg1"/>
                </a:solidFill>
                <a:effectLst/>
                <a:latin typeface="+mj-lt"/>
              </a:rPr>
              <a:t>Doz</a:t>
            </a:r>
            <a:r>
              <a:rPr lang="de-DE" sz="1400" dirty="0">
                <a:solidFill>
                  <a:schemeClr val="bg1"/>
                </a:solidFill>
                <a:effectLst/>
                <a:latin typeface="+mj-lt"/>
              </a:rPr>
              <a:t>. Dr. Christoph Stihsen</a:t>
            </a:r>
          </a:p>
        </p:txBody>
      </p:sp>
      <p:sp>
        <p:nvSpPr>
          <p:cNvPr id="7" name="Textfeld 6">
            <a:extLst>
              <a:ext uri="{FF2B5EF4-FFF2-40B4-BE49-F238E27FC236}">
                <a16:creationId xmlns="" xmlns:a16="http://schemas.microsoft.com/office/drawing/2014/main" id="{F79A898D-BFDB-4FAA-A292-689CD28401A7}"/>
              </a:ext>
            </a:extLst>
          </p:cNvPr>
          <p:cNvSpPr txBox="1"/>
          <p:nvPr/>
        </p:nvSpPr>
        <p:spPr>
          <a:xfrm>
            <a:off x="2451971" y="796629"/>
            <a:ext cx="4536141" cy="369332"/>
          </a:xfrm>
          <a:prstGeom prst="rect">
            <a:avLst/>
          </a:prstGeom>
          <a:noFill/>
        </p:spPr>
        <p:txBody>
          <a:bodyPr wrap="square" rtlCol="0">
            <a:spAutoFit/>
          </a:bodyPr>
          <a:lstStyle/>
          <a:p>
            <a:r>
              <a:rPr lang="de-DE" sz="1800" b="1" dirty="0"/>
              <a:t>„</a:t>
            </a:r>
            <a:r>
              <a:rPr lang="de-DE" sz="1800" b="1" dirty="0" err="1"/>
              <a:t>Epidurale</a:t>
            </a:r>
            <a:r>
              <a:rPr lang="de-DE" sz="1800" b="1" dirty="0"/>
              <a:t> </a:t>
            </a:r>
            <a:r>
              <a:rPr lang="de-DE" sz="1800" b="1" dirty="0" err="1"/>
              <a:t>transforaminale</a:t>
            </a:r>
            <a:r>
              <a:rPr lang="de-DE" sz="1800" b="1" dirty="0"/>
              <a:t> Infiltration“ </a:t>
            </a:r>
            <a:endParaRPr lang="de-AT" sz="1800" b="1" dirty="0"/>
          </a:p>
        </p:txBody>
      </p:sp>
    </p:spTree>
    <p:extLst>
      <p:ext uri="{BB962C8B-B14F-4D97-AF65-F5344CB8AC3E}">
        <p14:creationId xmlns:p14="http://schemas.microsoft.com/office/powerpoint/2010/main" val="360812355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Foliennummernplatzhalter 4"/>
          <p:cNvSpPr>
            <a:spLocks noGrp="1"/>
          </p:cNvSpPr>
          <p:nvPr>
            <p:ph type="sldNum" sz="quarter" idx="4294967295"/>
          </p:nvPr>
        </p:nvSpPr>
        <p:spPr bwMode="auto">
          <a:xfrm>
            <a:off x="7859730" y="6462217"/>
            <a:ext cx="1284270" cy="27384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500" b="1">
                <a:solidFill>
                  <a:schemeClr val="tx1"/>
                </a:solidFill>
                <a:latin typeface="Arial" charset="0"/>
                <a:ea typeface="ＭＳ Ｐゴシック" charset="-128"/>
              </a:defRPr>
            </a:lvl1pPr>
            <a:lvl2pPr marL="557213" indent="-214313">
              <a:defRPr sz="1500" b="1">
                <a:solidFill>
                  <a:schemeClr val="tx1"/>
                </a:solidFill>
                <a:latin typeface="Arial" charset="0"/>
                <a:ea typeface="ＭＳ Ｐゴシック" charset="-128"/>
              </a:defRPr>
            </a:lvl2pPr>
            <a:lvl3pPr marL="857250" indent="-171450">
              <a:defRPr sz="1500" b="1">
                <a:solidFill>
                  <a:schemeClr val="tx1"/>
                </a:solidFill>
                <a:latin typeface="Arial" charset="0"/>
                <a:ea typeface="ＭＳ Ｐゴシック" charset="-128"/>
              </a:defRPr>
            </a:lvl3pPr>
            <a:lvl4pPr marL="1200150" indent="-171450">
              <a:defRPr sz="1500" b="1">
                <a:solidFill>
                  <a:schemeClr val="tx1"/>
                </a:solidFill>
                <a:latin typeface="Arial" charset="0"/>
                <a:ea typeface="ＭＳ Ｐゴシック" charset="-128"/>
              </a:defRPr>
            </a:lvl4pPr>
            <a:lvl5pPr marL="1543050" indent="-171450">
              <a:defRPr sz="1500" b="1">
                <a:solidFill>
                  <a:schemeClr val="tx1"/>
                </a:solidFill>
                <a:latin typeface="Arial" charset="0"/>
                <a:ea typeface="ＭＳ Ｐゴシック" charset="-128"/>
              </a:defRPr>
            </a:lvl5pPr>
            <a:lvl6pPr marL="1885950" indent="-171450" eaLnBrk="0" fontAlgn="base" hangingPunct="0">
              <a:spcBef>
                <a:spcPct val="0"/>
              </a:spcBef>
              <a:spcAft>
                <a:spcPct val="0"/>
              </a:spcAft>
              <a:defRPr sz="1500" b="1">
                <a:solidFill>
                  <a:schemeClr val="tx1"/>
                </a:solidFill>
                <a:latin typeface="Arial" charset="0"/>
                <a:ea typeface="ＭＳ Ｐゴシック" charset="-128"/>
              </a:defRPr>
            </a:lvl6pPr>
            <a:lvl7pPr marL="2228850" indent="-171450" eaLnBrk="0" fontAlgn="base" hangingPunct="0">
              <a:spcBef>
                <a:spcPct val="0"/>
              </a:spcBef>
              <a:spcAft>
                <a:spcPct val="0"/>
              </a:spcAft>
              <a:defRPr sz="1500" b="1">
                <a:solidFill>
                  <a:schemeClr val="tx1"/>
                </a:solidFill>
                <a:latin typeface="Arial" charset="0"/>
                <a:ea typeface="ＭＳ Ｐゴシック" charset="-128"/>
              </a:defRPr>
            </a:lvl7pPr>
            <a:lvl8pPr marL="2571750" indent="-171450" eaLnBrk="0" fontAlgn="base" hangingPunct="0">
              <a:spcBef>
                <a:spcPct val="0"/>
              </a:spcBef>
              <a:spcAft>
                <a:spcPct val="0"/>
              </a:spcAft>
              <a:defRPr sz="1500" b="1">
                <a:solidFill>
                  <a:schemeClr val="tx1"/>
                </a:solidFill>
                <a:latin typeface="Arial" charset="0"/>
                <a:ea typeface="ＭＳ Ｐゴシック" charset="-128"/>
              </a:defRPr>
            </a:lvl8pPr>
            <a:lvl9pPr marL="2914650" indent="-171450" eaLnBrk="0" fontAlgn="base" hangingPunct="0">
              <a:spcBef>
                <a:spcPct val="0"/>
              </a:spcBef>
              <a:spcAft>
                <a:spcPct val="0"/>
              </a:spcAft>
              <a:defRPr sz="1500" b="1">
                <a:solidFill>
                  <a:schemeClr val="tx1"/>
                </a:solidFill>
                <a:latin typeface="Arial" charset="0"/>
                <a:ea typeface="ＭＳ Ｐゴシック" charset="-128"/>
              </a:defRPr>
            </a:lvl9pPr>
          </a:lstStyle>
          <a:p>
            <a:fld id="{2C1CB82E-2B75-2B46-8494-45B1EA0979F1}" type="slidenum">
              <a:rPr lang="de-DE" altLang="de-DE" sz="900" b="0">
                <a:solidFill>
                  <a:srgbClr val="898989"/>
                </a:solidFill>
                <a:latin typeface="Times New Roman" charset="0"/>
              </a:rPr>
              <a:pPr/>
              <a:t>31</a:t>
            </a:fld>
            <a:endParaRPr lang="de-DE" altLang="de-DE" sz="900" b="0" dirty="0">
              <a:solidFill>
                <a:srgbClr val="898989"/>
              </a:solidFill>
              <a:latin typeface="Times New Roman" charset="0"/>
            </a:endParaRPr>
          </a:p>
        </p:txBody>
      </p:sp>
      <p:sp>
        <p:nvSpPr>
          <p:cNvPr id="6" name="Titel 1"/>
          <p:cNvSpPr>
            <a:spLocks noGrp="1"/>
          </p:cNvSpPr>
          <p:nvPr>
            <p:ph type="title"/>
          </p:nvPr>
        </p:nvSpPr>
        <p:spPr bwMode="auto">
          <a:xfrm>
            <a:off x="628650" y="365125"/>
            <a:ext cx="7886700" cy="56694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68580" tIns="34290" rIns="68580" bIns="34290" numCol="1" anchor="t" anchorCtr="0" compatLnSpc="1">
            <a:prstTxWarp prst="textNoShape">
              <a:avLst/>
            </a:prstTxWarp>
            <a:noAutofit/>
          </a:bodyPr>
          <a:lstStyle/>
          <a:p>
            <a:pPr algn="ctr"/>
            <a:r>
              <a:rPr lang="de-DE" altLang="de-DE" sz="2800" b="1" dirty="0">
                <a:ea typeface="ＭＳ Ｐゴシック" charset="-128"/>
              </a:rPr>
              <a:t>Wissenschaftliche Evidenz </a:t>
            </a:r>
            <a:br>
              <a:rPr lang="de-DE" altLang="de-DE" sz="2800" b="1" dirty="0">
                <a:ea typeface="ＭＳ Ｐゴシック" charset="-128"/>
              </a:rPr>
            </a:br>
            <a:endParaRPr lang="de-AT" altLang="de-DE" sz="2800" b="1" dirty="0">
              <a:ea typeface="ＭＳ Ｐゴシック" charset="-128"/>
            </a:endParaRP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46453" y="2577927"/>
            <a:ext cx="5519737" cy="21955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5004" y="1364111"/>
            <a:ext cx="3675401" cy="12138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hteck 6">
            <a:extLst>
              <a:ext uri="{FF2B5EF4-FFF2-40B4-BE49-F238E27FC236}">
                <a16:creationId xmlns="" xmlns:a16="http://schemas.microsoft.com/office/drawing/2014/main" id="{A52F0691-522B-45CF-AD3E-169C219705F8}"/>
              </a:ext>
            </a:extLst>
          </p:cNvPr>
          <p:cNvSpPr/>
          <p:nvPr/>
        </p:nvSpPr>
        <p:spPr>
          <a:xfrm>
            <a:off x="4142459" y="6445250"/>
            <a:ext cx="4553306" cy="307777"/>
          </a:xfrm>
          <a:prstGeom prst="rect">
            <a:avLst/>
          </a:prstGeom>
        </p:spPr>
        <p:txBody>
          <a:bodyPr wrap="square">
            <a:spAutoFit/>
          </a:bodyPr>
          <a:lstStyle/>
          <a:p>
            <a:pPr algn="ctr"/>
            <a:r>
              <a:rPr lang="de-DE" sz="1400" dirty="0">
                <a:solidFill>
                  <a:schemeClr val="bg1"/>
                </a:solidFill>
                <a:effectLst/>
                <a:latin typeface="+mj-lt"/>
              </a:rPr>
              <a:t>Priv. </a:t>
            </a:r>
            <a:r>
              <a:rPr lang="de-DE" sz="1400" dirty="0" err="1">
                <a:solidFill>
                  <a:schemeClr val="bg1"/>
                </a:solidFill>
                <a:effectLst/>
                <a:latin typeface="+mj-lt"/>
              </a:rPr>
              <a:t>Doz</a:t>
            </a:r>
            <a:r>
              <a:rPr lang="de-DE" sz="1400" dirty="0">
                <a:solidFill>
                  <a:schemeClr val="bg1"/>
                </a:solidFill>
                <a:effectLst/>
                <a:latin typeface="+mj-lt"/>
              </a:rPr>
              <a:t>. Dr. Christoph Stihsen</a:t>
            </a:r>
          </a:p>
        </p:txBody>
      </p:sp>
    </p:spTree>
    <p:extLst>
      <p:ext uri="{BB962C8B-B14F-4D97-AF65-F5344CB8AC3E}">
        <p14:creationId xmlns:p14="http://schemas.microsoft.com/office/powerpoint/2010/main" val="363822865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Foliennummernplatzhalter 4"/>
          <p:cNvSpPr>
            <a:spLocks noGrp="1"/>
          </p:cNvSpPr>
          <p:nvPr>
            <p:ph type="sldNum" sz="quarter" idx="4294967295"/>
          </p:nvPr>
        </p:nvSpPr>
        <p:spPr bwMode="auto">
          <a:xfrm>
            <a:off x="7859730" y="6462217"/>
            <a:ext cx="1284270" cy="27384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500" b="1">
                <a:solidFill>
                  <a:schemeClr val="tx1"/>
                </a:solidFill>
                <a:latin typeface="Arial" charset="0"/>
                <a:ea typeface="ＭＳ Ｐゴシック" charset="-128"/>
              </a:defRPr>
            </a:lvl1pPr>
            <a:lvl2pPr marL="557213" indent="-214313">
              <a:defRPr sz="1500" b="1">
                <a:solidFill>
                  <a:schemeClr val="tx1"/>
                </a:solidFill>
                <a:latin typeface="Arial" charset="0"/>
                <a:ea typeface="ＭＳ Ｐゴシック" charset="-128"/>
              </a:defRPr>
            </a:lvl2pPr>
            <a:lvl3pPr marL="857250" indent="-171450">
              <a:defRPr sz="1500" b="1">
                <a:solidFill>
                  <a:schemeClr val="tx1"/>
                </a:solidFill>
                <a:latin typeface="Arial" charset="0"/>
                <a:ea typeface="ＭＳ Ｐゴシック" charset="-128"/>
              </a:defRPr>
            </a:lvl3pPr>
            <a:lvl4pPr marL="1200150" indent="-171450">
              <a:defRPr sz="1500" b="1">
                <a:solidFill>
                  <a:schemeClr val="tx1"/>
                </a:solidFill>
                <a:latin typeface="Arial" charset="0"/>
                <a:ea typeface="ＭＳ Ｐゴシック" charset="-128"/>
              </a:defRPr>
            </a:lvl4pPr>
            <a:lvl5pPr marL="1543050" indent="-171450">
              <a:defRPr sz="1500" b="1">
                <a:solidFill>
                  <a:schemeClr val="tx1"/>
                </a:solidFill>
                <a:latin typeface="Arial" charset="0"/>
                <a:ea typeface="ＭＳ Ｐゴシック" charset="-128"/>
              </a:defRPr>
            </a:lvl5pPr>
            <a:lvl6pPr marL="1885950" indent="-171450" eaLnBrk="0" fontAlgn="base" hangingPunct="0">
              <a:spcBef>
                <a:spcPct val="0"/>
              </a:spcBef>
              <a:spcAft>
                <a:spcPct val="0"/>
              </a:spcAft>
              <a:defRPr sz="1500" b="1">
                <a:solidFill>
                  <a:schemeClr val="tx1"/>
                </a:solidFill>
                <a:latin typeface="Arial" charset="0"/>
                <a:ea typeface="ＭＳ Ｐゴシック" charset="-128"/>
              </a:defRPr>
            </a:lvl6pPr>
            <a:lvl7pPr marL="2228850" indent="-171450" eaLnBrk="0" fontAlgn="base" hangingPunct="0">
              <a:spcBef>
                <a:spcPct val="0"/>
              </a:spcBef>
              <a:spcAft>
                <a:spcPct val="0"/>
              </a:spcAft>
              <a:defRPr sz="1500" b="1">
                <a:solidFill>
                  <a:schemeClr val="tx1"/>
                </a:solidFill>
                <a:latin typeface="Arial" charset="0"/>
                <a:ea typeface="ＭＳ Ｐゴシック" charset="-128"/>
              </a:defRPr>
            </a:lvl7pPr>
            <a:lvl8pPr marL="2571750" indent="-171450" eaLnBrk="0" fontAlgn="base" hangingPunct="0">
              <a:spcBef>
                <a:spcPct val="0"/>
              </a:spcBef>
              <a:spcAft>
                <a:spcPct val="0"/>
              </a:spcAft>
              <a:defRPr sz="1500" b="1">
                <a:solidFill>
                  <a:schemeClr val="tx1"/>
                </a:solidFill>
                <a:latin typeface="Arial" charset="0"/>
                <a:ea typeface="ＭＳ Ｐゴシック" charset="-128"/>
              </a:defRPr>
            </a:lvl8pPr>
            <a:lvl9pPr marL="2914650" indent="-171450" eaLnBrk="0" fontAlgn="base" hangingPunct="0">
              <a:spcBef>
                <a:spcPct val="0"/>
              </a:spcBef>
              <a:spcAft>
                <a:spcPct val="0"/>
              </a:spcAft>
              <a:defRPr sz="1500" b="1">
                <a:solidFill>
                  <a:schemeClr val="tx1"/>
                </a:solidFill>
                <a:latin typeface="Arial" charset="0"/>
                <a:ea typeface="ＭＳ Ｐゴシック" charset="-128"/>
              </a:defRPr>
            </a:lvl9pPr>
          </a:lstStyle>
          <a:p>
            <a:fld id="{2C1CB82E-2B75-2B46-8494-45B1EA0979F1}" type="slidenum">
              <a:rPr lang="de-DE" altLang="de-DE" sz="900" b="0">
                <a:solidFill>
                  <a:srgbClr val="898989"/>
                </a:solidFill>
                <a:latin typeface="Times New Roman" charset="0"/>
              </a:rPr>
              <a:pPr/>
              <a:t>32</a:t>
            </a:fld>
            <a:endParaRPr lang="de-DE" altLang="de-DE" sz="900" b="0" dirty="0">
              <a:solidFill>
                <a:srgbClr val="898989"/>
              </a:solidFill>
              <a:latin typeface="Times New Roman" charset="0"/>
            </a:endParaRPr>
          </a:p>
        </p:txBody>
      </p:sp>
      <p:sp>
        <p:nvSpPr>
          <p:cNvPr id="6" name="Titel 1"/>
          <p:cNvSpPr>
            <a:spLocks noGrp="1"/>
          </p:cNvSpPr>
          <p:nvPr>
            <p:ph type="title"/>
          </p:nvPr>
        </p:nvSpPr>
        <p:spPr bwMode="auto">
          <a:xfrm>
            <a:off x="628650" y="365125"/>
            <a:ext cx="7886700" cy="56694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68580" tIns="34290" rIns="68580" bIns="34290" numCol="1" anchor="t" anchorCtr="0" compatLnSpc="1">
            <a:prstTxWarp prst="textNoShape">
              <a:avLst/>
            </a:prstTxWarp>
            <a:noAutofit/>
          </a:bodyPr>
          <a:lstStyle/>
          <a:p>
            <a:pPr algn="ctr"/>
            <a:r>
              <a:rPr lang="de-DE" altLang="de-DE" sz="2800" b="1" dirty="0">
                <a:ea typeface="ＭＳ Ｐゴシック" charset="-128"/>
              </a:rPr>
              <a:t>Wissenschaftliche Evidenz</a:t>
            </a:r>
            <a:br>
              <a:rPr lang="de-DE" altLang="de-DE" sz="2800" b="1" dirty="0">
                <a:ea typeface="ＭＳ Ｐゴシック" charset="-128"/>
              </a:rPr>
            </a:br>
            <a:r>
              <a:rPr lang="de-DE" altLang="de-DE" sz="2800" b="1" dirty="0">
                <a:ea typeface="ＭＳ Ｐゴシック" charset="-128"/>
              </a:rPr>
              <a:t> </a:t>
            </a:r>
            <a:br>
              <a:rPr lang="de-DE" altLang="de-DE" sz="2800" b="1" dirty="0">
                <a:ea typeface="ＭＳ Ｐゴシック" charset="-128"/>
              </a:rPr>
            </a:br>
            <a:endParaRPr lang="de-AT" altLang="de-DE" sz="2800" b="1" dirty="0">
              <a:ea typeface="ＭＳ Ｐゴシック" charset="-128"/>
            </a:endParaRPr>
          </a:p>
        </p:txBody>
      </p:sp>
      <p:sp>
        <p:nvSpPr>
          <p:cNvPr id="3" name="Rechteck 2"/>
          <p:cNvSpPr/>
          <p:nvPr/>
        </p:nvSpPr>
        <p:spPr>
          <a:xfrm>
            <a:off x="1157879" y="5817464"/>
            <a:ext cx="3218069" cy="369332"/>
          </a:xfrm>
          <a:prstGeom prst="rect">
            <a:avLst/>
          </a:prstGeom>
        </p:spPr>
        <p:txBody>
          <a:bodyPr wrap="square">
            <a:spAutoFit/>
          </a:bodyPr>
          <a:lstStyle/>
          <a:p>
            <a:endParaRPr lang="de-AT" i="1" dirty="0">
              <a:solidFill>
                <a:srgbClr val="0070C0"/>
              </a:solidFill>
            </a:endParaRPr>
          </a:p>
          <a:p>
            <a:r>
              <a:rPr lang="pt-BR" i="1" dirty="0">
                <a:solidFill>
                  <a:srgbClr val="0070C0"/>
                </a:solidFill>
              </a:rPr>
              <a:t> Lancet Rheumatol 2021; 3: e347–56 </a:t>
            </a:r>
            <a:endParaRPr lang="de-AT" i="1" dirty="0">
              <a:solidFill>
                <a:srgbClr val="0070C0"/>
              </a:solidFill>
            </a:endParaRPr>
          </a:p>
        </p:txBody>
      </p:sp>
      <p:sp>
        <p:nvSpPr>
          <p:cNvPr id="2" name="Textfeld 1"/>
          <p:cNvSpPr txBox="1"/>
          <p:nvPr/>
        </p:nvSpPr>
        <p:spPr>
          <a:xfrm>
            <a:off x="1454726" y="1811010"/>
            <a:ext cx="5166799" cy="2585323"/>
          </a:xfrm>
          <a:prstGeom prst="rect">
            <a:avLst/>
          </a:prstGeom>
          <a:noFill/>
        </p:spPr>
        <p:txBody>
          <a:bodyPr wrap="none" rtlCol="0">
            <a:spAutoFit/>
          </a:bodyPr>
          <a:lstStyle/>
          <a:p>
            <a:pPr marL="285750" indent="-285750">
              <a:buFont typeface="Arial" panose="020B0604020202020204" pitchFamily="34" charset="0"/>
              <a:buChar char="•"/>
            </a:pPr>
            <a:r>
              <a:rPr lang="de-DE" sz="1800" dirty="0"/>
              <a:t>Multicenter (UK</a:t>
            </a:r>
            <a:r>
              <a:rPr lang="de-DE" sz="1800" dirty="0" smtClean="0"/>
              <a:t>)</a:t>
            </a:r>
          </a:p>
          <a:p>
            <a:pPr marL="285750" indent="-285750">
              <a:buFont typeface="Arial" panose="020B0604020202020204" pitchFamily="34" charset="0"/>
              <a:buChar char="•"/>
            </a:pPr>
            <a:endParaRPr lang="de-DE" sz="1800" dirty="0"/>
          </a:p>
          <a:p>
            <a:pPr marL="285750" indent="-285750">
              <a:buFont typeface="Arial" panose="020B0604020202020204" pitchFamily="34" charset="0"/>
              <a:buChar char="•"/>
            </a:pPr>
            <a:r>
              <a:rPr lang="de-DE" sz="1800" dirty="0" err="1"/>
              <a:t>Sciatica</a:t>
            </a:r>
            <a:r>
              <a:rPr lang="de-DE" sz="1800" dirty="0"/>
              <a:t> </a:t>
            </a:r>
            <a:r>
              <a:rPr lang="de-DE" sz="1800" dirty="0" err="1"/>
              <a:t>with</a:t>
            </a:r>
            <a:r>
              <a:rPr lang="de-DE" sz="1800" dirty="0"/>
              <a:t> </a:t>
            </a:r>
            <a:r>
              <a:rPr lang="de-DE" sz="1800" dirty="0" err="1"/>
              <a:t>correlated</a:t>
            </a:r>
            <a:r>
              <a:rPr lang="de-DE" sz="1800" dirty="0"/>
              <a:t> </a:t>
            </a:r>
            <a:r>
              <a:rPr lang="de-DE" sz="1800" dirty="0" err="1"/>
              <a:t>lumbar</a:t>
            </a:r>
            <a:r>
              <a:rPr lang="de-DE" sz="1800" dirty="0"/>
              <a:t> </a:t>
            </a:r>
            <a:r>
              <a:rPr lang="de-DE" sz="1800" dirty="0" err="1"/>
              <a:t>disc</a:t>
            </a:r>
            <a:r>
              <a:rPr lang="de-DE" sz="1800" dirty="0"/>
              <a:t> </a:t>
            </a:r>
            <a:r>
              <a:rPr lang="de-DE" sz="1800" dirty="0" err="1" smtClean="0"/>
              <a:t>herniation</a:t>
            </a:r>
            <a:endParaRPr lang="de-DE" sz="1800" dirty="0" smtClean="0"/>
          </a:p>
          <a:p>
            <a:pPr marL="285750" indent="-285750">
              <a:buFont typeface="Arial" panose="020B0604020202020204" pitchFamily="34" charset="0"/>
              <a:buChar char="•"/>
            </a:pPr>
            <a:endParaRPr lang="de-DE" sz="1800" dirty="0"/>
          </a:p>
          <a:p>
            <a:pPr marL="285750" indent="-285750">
              <a:buFont typeface="Arial" panose="020B0604020202020204" pitchFamily="34" charset="0"/>
              <a:buChar char="•"/>
            </a:pPr>
            <a:r>
              <a:rPr lang="de-DE" sz="1800" dirty="0"/>
              <a:t>163 </a:t>
            </a:r>
            <a:r>
              <a:rPr lang="de-DE" sz="1800" dirty="0" err="1" smtClean="0"/>
              <a:t>participants</a:t>
            </a:r>
            <a:endParaRPr lang="de-DE" sz="1800" dirty="0" smtClean="0"/>
          </a:p>
          <a:p>
            <a:pPr marL="285750" indent="-285750">
              <a:buFont typeface="Arial" panose="020B0604020202020204" pitchFamily="34" charset="0"/>
              <a:buChar char="•"/>
            </a:pPr>
            <a:endParaRPr lang="de-DE" sz="1800" dirty="0"/>
          </a:p>
          <a:p>
            <a:pPr marL="285750" indent="-285750">
              <a:buFont typeface="Arial" panose="020B0604020202020204" pitchFamily="34" charset="0"/>
              <a:buChar char="•"/>
            </a:pPr>
            <a:r>
              <a:rPr lang="de-DE" sz="1800" dirty="0" err="1"/>
              <a:t>Randomisation</a:t>
            </a:r>
            <a:r>
              <a:rPr lang="de-DE" sz="1800" dirty="0"/>
              <a:t> (80 </a:t>
            </a:r>
            <a:r>
              <a:rPr lang="de-DE" sz="1800" dirty="0" err="1"/>
              <a:t>surgery</a:t>
            </a:r>
            <a:r>
              <a:rPr lang="de-DE" sz="1800" dirty="0"/>
              <a:t>, 83 TFESI</a:t>
            </a:r>
            <a:r>
              <a:rPr lang="de-DE" sz="1800" dirty="0" smtClean="0"/>
              <a:t>)</a:t>
            </a:r>
          </a:p>
          <a:p>
            <a:pPr marL="285750" indent="-285750">
              <a:buFont typeface="Arial" panose="020B0604020202020204" pitchFamily="34" charset="0"/>
              <a:buChar char="•"/>
            </a:pPr>
            <a:endParaRPr lang="de-DE" sz="1800" dirty="0"/>
          </a:p>
          <a:p>
            <a:pPr marL="285750" indent="-285750">
              <a:buFont typeface="Arial" panose="020B0604020202020204" pitchFamily="34" charset="0"/>
              <a:buChar char="•"/>
            </a:pPr>
            <a:r>
              <a:rPr lang="de-DE" sz="1800" dirty="0"/>
              <a:t>Observation 54 </a:t>
            </a:r>
            <a:r>
              <a:rPr lang="de-DE" sz="1800" dirty="0" err="1"/>
              <a:t>weeks</a:t>
            </a:r>
            <a:endParaRPr lang="de-DE" sz="1800" dirty="0"/>
          </a:p>
        </p:txBody>
      </p:sp>
      <p:sp>
        <p:nvSpPr>
          <p:cNvPr id="7" name="Rechteck 6">
            <a:extLst>
              <a:ext uri="{FF2B5EF4-FFF2-40B4-BE49-F238E27FC236}">
                <a16:creationId xmlns="" xmlns:a16="http://schemas.microsoft.com/office/drawing/2014/main" id="{8F936991-1683-4779-8114-F61EAA4274A3}"/>
              </a:ext>
            </a:extLst>
          </p:cNvPr>
          <p:cNvSpPr/>
          <p:nvPr/>
        </p:nvSpPr>
        <p:spPr>
          <a:xfrm>
            <a:off x="4142459" y="6445250"/>
            <a:ext cx="4553306" cy="307777"/>
          </a:xfrm>
          <a:prstGeom prst="rect">
            <a:avLst/>
          </a:prstGeom>
        </p:spPr>
        <p:txBody>
          <a:bodyPr wrap="square">
            <a:spAutoFit/>
          </a:bodyPr>
          <a:lstStyle/>
          <a:p>
            <a:pPr algn="ctr"/>
            <a:r>
              <a:rPr lang="de-DE" sz="1400" dirty="0">
                <a:solidFill>
                  <a:schemeClr val="bg1"/>
                </a:solidFill>
                <a:effectLst/>
                <a:latin typeface="+mj-lt"/>
              </a:rPr>
              <a:t>Priv. </a:t>
            </a:r>
            <a:r>
              <a:rPr lang="de-DE" sz="1400" dirty="0" err="1">
                <a:solidFill>
                  <a:schemeClr val="bg1"/>
                </a:solidFill>
                <a:effectLst/>
                <a:latin typeface="+mj-lt"/>
              </a:rPr>
              <a:t>Doz</a:t>
            </a:r>
            <a:r>
              <a:rPr lang="de-DE" sz="1400" dirty="0">
                <a:solidFill>
                  <a:schemeClr val="bg1"/>
                </a:solidFill>
                <a:effectLst/>
                <a:latin typeface="+mj-lt"/>
              </a:rPr>
              <a:t>. Dr. Christoph Stihsen</a:t>
            </a:r>
          </a:p>
        </p:txBody>
      </p:sp>
    </p:spTree>
    <p:extLst>
      <p:ext uri="{BB962C8B-B14F-4D97-AF65-F5344CB8AC3E}">
        <p14:creationId xmlns:p14="http://schemas.microsoft.com/office/powerpoint/2010/main" val="252982593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Foliennummernplatzhalter 4"/>
          <p:cNvSpPr>
            <a:spLocks noGrp="1"/>
          </p:cNvSpPr>
          <p:nvPr>
            <p:ph type="sldNum" sz="quarter" idx="4294967295"/>
          </p:nvPr>
        </p:nvSpPr>
        <p:spPr bwMode="auto">
          <a:xfrm>
            <a:off x="7859730" y="6462217"/>
            <a:ext cx="1284270" cy="27384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500" b="1">
                <a:solidFill>
                  <a:schemeClr val="tx1"/>
                </a:solidFill>
                <a:latin typeface="Arial" charset="0"/>
                <a:ea typeface="ＭＳ Ｐゴシック" charset="-128"/>
              </a:defRPr>
            </a:lvl1pPr>
            <a:lvl2pPr marL="557213" indent="-214313">
              <a:defRPr sz="1500" b="1">
                <a:solidFill>
                  <a:schemeClr val="tx1"/>
                </a:solidFill>
                <a:latin typeface="Arial" charset="0"/>
                <a:ea typeface="ＭＳ Ｐゴシック" charset="-128"/>
              </a:defRPr>
            </a:lvl2pPr>
            <a:lvl3pPr marL="857250" indent="-171450">
              <a:defRPr sz="1500" b="1">
                <a:solidFill>
                  <a:schemeClr val="tx1"/>
                </a:solidFill>
                <a:latin typeface="Arial" charset="0"/>
                <a:ea typeface="ＭＳ Ｐゴシック" charset="-128"/>
              </a:defRPr>
            </a:lvl3pPr>
            <a:lvl4pPr marL="1200150" indent="-171450">
              <a:defRPr sz="1500" b="1">
                <a:solidFill>
                  <a:schemeClr val="tx1"/>
                </a:solidFill>
                <a:latin typeface="Arial" charset="0"/>
                <a:ea typeface="ＭＳ Ｐゴシック" charset="-128"/>
              </a:defRPr>
            </a:lvl4pPr>
            <a:lvl5pPr marL="1543050" indent="-171450">
              <a:defRPr sz="1500" b="1">
                <a:solidFill>
                  <a:schemeClr val="tx1"/>
                </a:solidFill>
                <a:latin typeface="Arial" charset="0"/>
                <a:ea typeface="ＭＳ Ｐゴシック" charset="-128"/>
              </a:defRPr>
            </a:lvl5pPr>
            <a:lvl6pPr marL="1885950" indent="-171450" eaLnBrk="0" fontAlgn="base" hangingPunct="0">
              <a:spcBef>
                <a:spcPct val="0"/>
              </a:spcBef>
              <a:spcAft>
                <a:spcPct val="0"/>
              </a:spcAft>
              <a:defRPr sz="1500" b="1">
                <a:solidFill>
                  <a:schemeClr val="tx1"/>
                </a:solidFill>
                <a:latin typeface="Arial" charset="0"/>
                <a:ea typeface="ＭＳ Ｐゴシック" charset="-128"/>
              </a:defRPr>
            </a:lvl6pPr>
            <a:lvl7pPr marL="2228850" indent="-171450" eaLnBrk="0" fontAlgn="base" hangingPunct="0">
              <a:spcBef>
                <a:spcPct val="0"/>
              </a:spcBef>
              <a:spcAft>
                <a:spcPct val="0"/>
              </a:spcAft>
              <a:defRPr sz="1500" b="1">
                <a:solidFill>
                  <a:schemeClr val="tx1"/>
                </a:solidFill>
                <a:latin typeface="Arial" charset="0"/>
                <a:ea typeface="ＭＳ Ｐゴシック" charset="-128"/>
              </a:defRPr>
            </a:lvl7pPr>
            <a:lvl8pPr marL="2571750" indent="-171450" eaLnBrk="0" fontAlgn="base" hangingPunct="0">
              <a:spcBef>
                <a:spcPct val="0"/>
              </a:spcBef>
              <a:spcAft>
                <a:spcPct val="0"/>
              </a:spcAft>
              <a:defRPr sz="1500" b="1">
                <a:solidFill>
                  <a:schemeClr val="tx1"/>
                </a:solidFill>
                <a:latin typeface="Arial" charset="0"/>
                <a:ea typeface="ＭＳ Ｐゴシック" charset="-128"/>
              </a:defRPr>
            </a:lvl8pPr>
            <a:lvl9pPr marL="2914650" indent="-171450" eaLnBrk="0" fontAlgn="base" hangingPunct="0">
              <a:spcBef>
                <a:spcPct val="0"/>
              </a:spcBef>
              <a:spcAft>
                <a:spcPct val="0"/>
              </a:spcAft>
              <a:defRPr sz="1500" b="1">
                <a:solidFill>
                  <a:schemeClr val="tx1"/>
                </a:solidFill>
                <a:latin typeface="Arial" charset="0"/>
                <a:ea typeface="ＭＳ Ｐゴシック" charset="-128"/>
              </a:defRPr>
            </a:lvl9pPr>
          </a:lstStyle>
          <a:p>
            <a:fld id="{2C1CB82E-2B75-2B46-8494-45B1EA0979F1}" type="slidenum">
              <a:rPr lang="de-DE" altLang="de-DE" sz="900" b="0">
                <a:solidFill>
                  <a:srgbClr val="898989"/>
                </a:solidFill>
                <a:latin typeface="Times New Roman" charset="0"/>
              </a:rPr>
              <a:pPr/>
              <a:t>33</a:t>
            </a:fld>
            <a:endParaRPr lang="de-DE" altLang="de-DE" sz="900" b="0" dirty="0">
              <a:solidFill>
                <a:srgbClr val="898989"/>
              </a:solidFill>
              <a:latin typeface="Times New Roman" charset="0"/>
            </a:endParaRPr>
          </a:p>
        </p:txBody>
      </p:sp>
      <p:sp>
        <p:nvSpPr>
          <p:cNvPr id="6" name="Titel 1"/>
          <p:cNvSpPr>
            <a:spLocks noGrp="1"/>
          </p:cNvSpPr>
          <p:nvPr>
            <p:ph type="title"/>
          </p:nvPr>
        </p:nvSpPr>
        <p:spPr bwMode="auto">
          <a:xfrm>
            <a:off x="628650" y="365125"/>
            <a:ext cx="7886700" cy="56694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68580" tIns="34290" rIns="68580" bIns="34290" numCol="1" anchor="t" anchorCtr="0" compatLnSpc="1">
            <a:prstTxWarp prst="textNoShape">
              <a:avLst/>
            </a:prstTxWarp>
            <a:noAutofit/>
          </a:bodyPr>
          <a:lstStyle/>
          <a:p>
            <a:pPr algn="ctr"/>
            <a:r>
              <a:rPr lang="de-DE" altLang="de-DE" sz="2800" b="1" dirty="0">
                <a:ea typeface="ＭＳ Ｐゴシック" charset="-128"/>
              </a:rPr>
              <a:t>Wissenschaftliche Evidenz</a:t>
            </a:r>
            <a:br>
              <a:rPr lang="de-DE" altLang="de-DE" sz="2800" b="1" dirty="0">
                <a:ea typeface="ＭＳ Ｐゴシック" charset="-128"/>
              </a:rPr>
            </a:br>
            <a:r>
              <a:rPr lang="de-DE" altLang="de-DE" sz="2800" b="1" dirty="0">
                <a:ea typeface="ＭＳ Ｐゴシック" charset="-128"/>
              </a:rPr>
              <a:t> </a:t>
            </a:r>
            <a:br>
              <a:rPr lang="de-DE" altLang="de-DE" sz="2800" b="1" dirty="0">
                <a:ea typeface="ＭＳ Ｐゴシック" charset="-128"/>
              </a:rPr>
            </a:br>
            <a:endParaRPr lang="de-AT" altLang="de-DE" sz="2800" b="1" dirty="0">
              <a:ea typeface="ＭＳ Ｐゴシック" charset="-128"/>
            </a:endParaRPr>
          </a:p>
        </p:txBody>
      </p:sp>
      <p:sp>
        <p:nvSpPr>
          <p:cNvPr id="3" name="Rechteck 2"/>
          <p:cNvSpPr/>
          <p:nvPr/>
        </p:nvSpPr>
        <p:spPr>
          <a:xfrm>
            <a:off x="1157879" y="5817464"/>
            <a:ext cx="3218069" cy="369332"/>
          </a:xfrm>
          <a:prstGeom prst="rect">
            <a:avLst/>
          </a:prstGeom>
        </p:spPr>
        <p:txBody>
          <a:bodyPr wrap="square">
            <a:spAutoFit/>
          </a:bodyPr>
          <a:lstStyle/>
          <a:p>
            <a:endParaRPr lang="de-AT" i="1" dirty="0">
              <a:solidFill>
                <a:srgbClr val="0070C0"/>
              </a:solidFill>
            </a:endParaRPr>
          </a:p>
          <a:p>
            <a:r>
              <a:rPr lang="pt-BR" i="1" dirty="0">
                <a:solidFill>
                  <a:srgbClr val="0070C0"/>
                </a:solidFill>
              </a:rPr>
              <a:t> Lancet Rheumatol 2021; 3: e347–56 </a:t>
            </a:r>
            <a:endParaRPr lang="de-AT" i="1" dirty="0">
              <a:solidFill>
                <a:srgbClr val="0070C0"/>
              </a:solidFill>
            </a:endParaRPr>
          </a:p>
        </p:txBody>
      </p:sp>
      <p:sp>
        <p:nvSpPr>
          <p:cNvPr id="4" name="Rechteck 3"/>
          <p:cNvSpPr/>
          <p:nvPr/>
        </p:nvSpPr>
        <p:spPr>
          <a:xfrm>
            <a:off x="1454727" y="4482931"/>
            <a:ext cx="6724997" cy="923330"/>
          </a:xfrm>
          <a:prstGeom prst="rect">
            <a:avLst/>
          </a:prstGeom>
        </p:spPr>
        <p:txBody>
          <a:bodyPr wrap="square">
            <a:spAutoFit/>
          </a:bodyPr>
          <a:lstStyle/>
          <a:p>
            <a:r>
              <a:rPr lang="en-US" sz="1800" b="1" dirty="0"/>
              <a:t>For patients with sciatica secondary to herniated lumbar disc, with symptom duration of up to 12 months, TFESI should be considered as a first invasive treatment option</a:t>
            </a:r>
            <a:endParaRPr lang="de-DE" sz="1800" b="1" dirty="0"/>
          </a:p>
        </p:txBody>
      </p:sp>
      <p:sp>
        <p:nvSpPr>
          <p:cNvPr id="7" name="Rechteck 6">
            <a:extLst>
              <a:ext uri="{FF2B5EF4-FFF2-40B4-BE49-F238E27FC236}">
                <a16:creationId xmlns="" xmlns:a16="http://schemas.microsoft.com/office/drawing/2014/main" id="{8F936991-1683-4779-8114-F61EAA4274A3}"/>
              </a:ext>
            </a:extLst>
          </p:cNvPr>
          <p:cNvSpPr/>
          <p:nvPr/>
        </p:nvSpPr>
        <p:spPr>
          <a:xfrm>
            <a:off x="4142459" y="6445250"/>
            <a:ext cx="4553306" cy="307777"/>
          </a:xfrm>
          <a:prstGeom prst="rect">
            <a:avLst/>
          </a:prstGeom>
        </p:spPr>
        <p:txBody>
          <a:bodyPr wrap="square">
            <a:spAutoFit/>
          </a:bodyPr>
          <a:lstStyle/>
          <a:p>
            <a:pPr algn="ctr"/>
            <a:r>
              <a:rPr lang="de-DE" sz="1400" dirty="0">
                <a:solidFill>
                  <a:schemeClr val="bg1"/>
                </a:solidFill>
                <a:effectLst/>
                <a:latin typeface="+mj-lt"/>
              </a:rPr>
              <a:t>Priv. </a:t>
            </a:r>
            <a:r>
              <a:rPr lang="de-DE" sz="1400" dirty="0" err="1">
                <a:solidFill>
                  <a:schemeClr val="bg1"/>
                </a:solidFill>
                <a:effectLst/>
                <a:latin typeface="+mj-lt"/>
              </a:rPr>
              <a:t>Doz</a:t>
            </a:r>
            <a:r>
              <a:rPr lang="de-DE" sz="1400" dirty="0">
                <a:solidFill>
                  <a:schemeClr val="bg1"/>
                </a:solidFill>
                <a:effectLst/>
                <a:latin typeface="+mj-lt"/>
              </a:rPr>
              <a:t>. Dr. Christoph Stihsen</a:t>
            </a:r>
          </a:p>
        </p:txBody>
      </p:sp>
      <p:pic>
        <p:nvPicPr>
          <p:cNvPr id="5" name="Grafik 4">
            <a:extLst>
              <a:ext uri="{FF2B5EF4-FFF2-40B4-BE49-F238E27FC236}">
                <a16:creationId xmlns="" xmlns:a16="http://schemas.microsoft.com/office/drawing/2014/main" id="{2DE707DA-F951-4BFB-930D-4E601AA2621B}"/>
              </a:ext>
            </a:extLst>
          </p:cNvPr>
          <p:cNvPicPr>
            <a:picLocks noChangeAspect="1"/>
          </p:cNvPicPr>
          <p:nvPr/>
        </p:nvPicPr>
        <p:blipFill>
          <a:blip r:embed="rId2"/>
          <a:stretch>
            <a:fillRect/>
          </a:stretch>
        </p:blipFill>
        <p:spPr>
          <a:xfrm>
            <a:off x="626944" y="964992"/>
            <a:ext cx="6140824" cy="3307176"/>
          </a:xfrm>
          <a:prstGeom prst="rect">
            <a:avLst/>
          </a:prstGeom>
        </p:spPr>
      </p:pic>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99965" y="964992"/>
            <a:ext cx="2100263" cy="287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6823719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Foliennummernplatzhalter 4"/>
          <p:cNvSpPr>
            <a:spLocks noGrp="1"/>
          </p:cNvSpPr>
          <p:nvPr>
            <p:ph type="sldNum" sz="quarter" idx="4294967295"/>
          </p:nvPr>
        </p:nvSpPr>
        <p:spPr bwMode="auto">
          <a:xfrm>
            <a:off x="7859730" y="6462217"/>
            <a:ext cx="1284270" cy="27384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500" b="1">
                <a:solidFill>
                  <a:schemeClr val="tx1"/>
                </a:solidFill>
                <a:latin typeface="Arial" charset="0"/>
                <a:ea typeface="ＭＳ Ｐゴシック" charset="-128"/>
              </a:defRPr>
            </a:lvl1pPr>
            <a:lvl2pPr marL="557213" indent="-214313">
              <a:defRPr sz="1500" b="1">
                <a:solidFill>
                  <a:schemeClr val="tx1"/>
                </a:solidFill>
                <a:latin typeface="Arial" charset="0"/>
                <a:ea typeface="ＭＳ Ｐゴシック" charset="-128"/>
              </a:defRPr>
            </a:lvl2pPr>
            <a:lvl3pPr marL="857250" indent="-171450">
              <a:defRPr sz="1500" b="1">
                <a:solidFill>
                  <a:schemeClr val="tx1"/>
                </a:solidFill>
                <a:latin typeface="Arial" charset="0"/>
                <a:ea typeface="ＭＳ Ｐゴシック" charset="-128"/>
              </a:defRPr>
            </a:lvl3pPr>
            <a:lvl4pPr marL="1200150" indent="-171450">
              <a:defRPr sz="1500" b="1">
                <a:solidFill>
                  <a:schemeClr val="tx1"/>
                </a:solidFill>
                <a:latin typeface="Arial" charset="0"/>
                <a:ea typeface="ＭＳ Ｐゴシック" charset="-128"/>
              </a:defRPr>
            </a:lvl4pPr>
            <a:lvl5pPr marL="1543050" indent="-171450">
              <a:defRPr sz="1500" b="1">
                <a:solidFill>
                  <a:schemeClr val="tx1"/>
                </a:solidFill>
                <a:latin typeface="Arial" charset="0"/>
                <a:ea typeface="ＭＳ Ｐゴシック" charset="-128"/>
              </a:defRPr>
            </a:lvl5pPr>
            <a:lvl6pPr marL="1885950" indent="-171450" eaLnBrk="0" fontAlgn="base" hangingPunct="0">
              <a:spcBef>
                <a:spcPct val="0"/>
              </a:spcBef>
              <a:spcAft>
                <a:spcPct val="0"/>
              </a:spcAft>
              <a:defRPr sz="1500" b="1">
                <a:solidFill>
                  <a:schemeClr val="tx1"/>
                </a:solidFill>
                <a:latin typeface="Arial" charset="0"/>
                <a:ea typeface="ＭＳ Ｐゴシック" charset="-128"/>
              </a:defRPr>
            </a:lvl6pPr>
            <a:lvl7pPr marL="2228850" indent="-171450" eaLnBrk="0" fontAlgn="base" hangingPunct="0">
              <a:spcBef>
                <a:spcPct val="0"/>
              </a:spcBef>
              <a:spcAft>
                <a:spcPct val="0"/>
              </a:spcAft>
              <a:defRPr sz="1500" b="1">
                <a:solidFill>
                  <a:schemeClr val="tx1"/>
                </a:solidFill>
                <a:latin typeface="Arial" charset="0"/>
                <a:ea typeface="ＭＳ Ｐゴシック" charset="-128"/>
              </a:defRPr>
            </a:lvl7pPr>
            <a:lvl8pPr marL="2571750" indent="-171450" eaLnBrk="0" fontAlgn="base" hangingPunct="0">
              <a:spcBef>
                <a:spcPct val="0"/>
              </a:spcBef>
              <a:spcAft>
                <a:spcPct val="0"/>
              </a:spcAft>
              <a:defRPr sz="1500" b="1">
                <a:solidFill>
                  <a:schemeClr val="tx1"/>
                </a:solidFill>
                <a:latin typeface="Arial" charset="0"/>
                <a:ea typeface="ＭＳ Ｐゴシック" charset="-128"/>
              </a:defRPr>
            </a:lvl8pPr>
            <a:lvl9pPr marL="2914650" indent="-171450" eaLnBrk="0" fontAlgn="base" hangingPunct="0">
              <a:spcBef>
                <a:spcPct val="0"/>
              </a:spcBef>
              <a:spcAft>
                <a:spcPct val="0"/>
              </a:spcAft>
              <a:defRPr sz="1500" b="1">
                <a:solidFill>
                  <a:schemeClr val="tx1"/>
                </a:solidFill>
                <a:latin typeface="Arial" charset="0"/>
                <a:ea typeface="ＭＳ Ｐゴシック" charset="-128"/>
              </a:defRPr>
            </a:lvl9pPr>
          </a:lstStyle>
          <a:p>
            <a:fld id="{2C1CB82E-2B75-2B46-8494-45B1EA0979F1}" type="slidenum">
              <a:rPr lang="de-DE" altLang="de-DE" sz="900" b="0">
                <a:solidFill>
                  <a:srgbClr val="898989"/>
                </a:solidFill>
                <a:latin typeface="Times New Roman" charset="0"/>
              </a:rPr>
              <a:pPr/>
              <a:t>34</a:t>
            </a:fld>
            <a:endParaRPr lang="de-DE" altLang="de-DE" sz="900" b="0" dirty="0">
              <a:solidFill>
                <a:srgbClr val="898989"/>
              </a:solidFill>
              <a:latin typeface="Times New Roman" charset="0"/>
            </a:endParaRPr>
          </a:p>
        </p:txBody>
      </p:sp>
      <p:sp>
        <p:nvSpPr>
          <p:cNvPr id="6" name="Titel 1"/>
          <p:cNvSpPr>
            <a:spLocks noGrp="1"/>
          </p:cNvSpPr>
          <p:nvPr>
            <p:ph type="title"/>
          </p:nvPr>
        </p:nvSpPr>
        <p:spPr bwMode="auto">
          <a:xfrm>
            <a:off x="628650" y="365125"/>
            <a:ext cx="7886700" cy="56694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68580" tIns="34290" rIns="68580" bIns="34290" numCol="1" anchor="t" anchorCtr="0" compatLnSpc="1">
            <a:prstTxWarp prst="textNoShape">
              <a:avLst/>
            </a:prstTxWarp>
            <a:noAutofit/>
          </a:bodyPr>
          <a:lstStyle/>
          <a:p>
            <a:pPr algn="ctr"/>
            <a:r>
              <a:rPr lang="de-DE" altLang="de-DE" sz="2800" b="1" dirty="0">
                <a:ea typeface="ＭＳ Ｐゴシック" charset="-128"/>
              </a:rPr>
              <a:t>Conclusio</a:t>
            </a:r>
            <a:br>
              <a:rPr lang="de-DE" altLang="de-DE" sz="2800" b="1" dirty="0">
                <a:ea typeface="ＭＳ Ｐゴシック" charset="-128"/>
              </a:rPr>
            </a:br>
            <a:endParaRPr lang="de-AT" altLang="de-DE" sz="2800" b="1" dirty="0">
              <a:ea typeface="ＭＳ Ｐゴシック" charset="-128"/>
            </a:endParaRPr>
          </a:p>
        </p:txBody>
      </p:sp>
      <p:sp>
        <p:nvSpPr>
          <p:cNvPr id="2" name="Textfeld 1"/>
          <p:cNvSpPr txBox="1"/>
          <p:nvPr/>
        </p:nvSpPr>
        <p:spPr>
          <a:xfrm>
            <a:off x="733668" y="2672996"/>
            <a:ext cx="8250977" cy="1015663"/>
          </a:xfrm>
          <a:prstGeom prst="rect">
            <a:avLst/>
          </a:prstGeom>
          <a:noFill/>
        </p:spPr>
        <p:txBody>
          <a:bodyPr wrap="none" rtlCol="0">
            <a:spAutoFit/>
          </a:bodyPr>
          <a:lstStyle/>
          <a:p>
            <a:r>
              <a:rPr lang="de-AT" sz="2000" dirty="0"/>
              <a:t>Wenn der DP </a:t>
            </a:r>
            <a:r>
              <a:rPr lang="de-AT" sz="2000" b="1" dirty="0"/>
              <a:t>rezent</a:t>
            </a:r>
            <a:r>
              <a:rPr lang="de-AT" sz="2000" dirty="0"/>
              <a:t> ist und wenn </a:t>
            </a:r>
            <a:r>
              <a:rPr lang="de-AT" sz="2000" b="1" dirty="0"/>
              <a:t>kein (wesentliches) motorisches </a:t>
            </a:r>
          </a:p>
          <a:p>
            <a:r>
              <a:rPr lang="de-AT" sz="2000" b="1" dirty="0"/>
              <a:t>Defizit</a:t>
            </a:r>
            <a:r>
              <a:rPr lang="de-AT" sz="2000" dirty="0"/>
              <a:t> besteht, dann stellt die </a:t>
            </a:r>
            <a:r>
              <a:rPr lang="de-AT" sz="2000" b="1" dirty="0" err="1"/>
              <a:t>epidurale</a:t>
            </a:r>
            <a:r>
              <a:rPr lang="de-AT" sz="2000" b="1" dirty="0"/>
              <a:t> </a:t>
            </a:r>
            <a:r>
              <a:rPr lang="de-AT" sz="2000" b="1" dirty="0" err="1"/>
              <a:t>transforaminale</a:t>
            </a:r>
            <a:r>
              <a:rPr lang="de-AT" sz="2000" b="1" dirty="0"/>
              <a:t> Infiltration  </a:t>
            </a:r>
          </a:p>
          <a:p>
            <a:r>
              <a:rPr lang="de-AT" sz="2000" dirty="0"/>
              <a:t>eine </a:t>
            </a:r>
            <a:r>
              <a:rPr lang="de-AT" sz="2000" b="1" dirty="0"/>
              <a:t>valide Option </a:t>
            </a:r>
            <a:r>
              <a:rPr lang="de-AT" sz="2000" dirty="0"/>
              <a:t>dar!</a:t>
            </a:r>
          </a:p>
        </p:txBody>
      </p:sp>
      <p:sp>
        <p:nvSpPr>
          <p:cNvPr id="5" name="Rechteck 4">
            <a:extLst>
              <a:ext uri="{FF2B5EF4-FFF2-40B4-BE49-F238E27FC236}">
                <a16:creationId xmlns="" xmlns:a16="http://schemas.microsoft.com/office/drawing/2014/main" id="{54D7CD75-EA9D-4872-A331-72D340DC308C}"/>
              </a:ext>
            </a:extLst>
          </p:cNvPr>
          <p:cNvSpPr/>
          <p:nvPr/>
        </p:nvSpPr>
        <p:spPr>
          <a:xfrm>
            <a:off x="4142459" y="6445250"/>
            <a:ext cx="4553306" cy="307777"/>
          </a:xfrm>
          <a:prstGeom prst="rect">
            <a:avLst/>
          </a:prstGeom>
        </p:spPr>
        <p:txBody>
          <a:bodyPr wrap="square">
            <a:spAutoFit/>
          </a:bodyPr>
          <a:lstStyle/>
          <a:p>
            <a:pPr algn="ctr"/>
            <a:r>
              <a:rPr lang="de-DE" sz="1400" dirty="0">
                <a:solidFill>
                  <a:schemeClr val="bg1"/>
                </a:solidFill>
                <a:effectLst/>
                <a:latin typeface="+mj-lt"/>
              </a:rPr>
              <a:t>Priv. </a:t>
            </a:r>
            <a:r>
              <a:rPr lang="de-DE" sz="1400" dirty="0" err="1">
                <a:solidFill>
                  <a:schemeClr val="bg1"/>
                </a:solidFill>
                <a:effectLst/>
                <a:latin typeface="+mj-lt"/>
              </a:rPr>
              <a:t>Doz</a:t>
            </a:r>
            <a:r>
              <a:rPr lang="de-DE" sz="1400" dirty="0">
                <a:solidFill>
                  <a:schemeClr val="bg1"/>
                </a:solidFill>
                <a:effectLst/>
                <a:latin typeface="+mj-lt"/>
              </a:rPr>
              <a:t>. Dr. Christoph Stihsen</a:t>
            </a:r>
          </a:p>
        </p:txBody>
      </p:sp>
    </p:spTree>
    <p:extLst>
      <p:ext uri="{BB962C8B-B14F-4D97-AF65-F5344CB8AC3E}">
        <p14:creationId xmlns:p14="http://schemas.microsoft.com/office/powerpoint/2010/main" val="44067808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Rectangle 2"/>
          <p:cNvSpPr>
            <a:spLocks noChangeArrowheads="1"/>
          </p:cNvSpPr>
          <p:nvPr/>
        </p:nvSpPr>
        <p:spPr bwMode="auto">
          <a:xfrm>
            <a:off x="5875959" y="2755900"/>
            <a:ext cx="3524250" cy="1143000"/>
          </a:xfrm>
          <a:prstGeom prst="rect">
            <a:avLst/>
          </a:prstGeom>
          <a:noFill/>
          <a:ln w="12700">
            <a:noFill/>
            <a:miter lim="800000"/>
            <a:headEnd/>
            <a:tailEnd/>
          </a:ln>
        </p:spPr>
        <p:txBody>
          <a:bodyPr lIns="90488" tIns="44450" rIns="90488" bIns="44450" anchor="ctr"/>
          <a:lstStyle>
            <a:lvl1pPr defTabSz="762000">
              <a:defRPr sz="900">
                <a:solidFill>
                  <a:schemeClr val="tx1"/>
                </a:solidFill>
                <a:latin typeface="Arial" pitchFamily="34" charset="0"/>
                <a:cs typeface="Arial" pitchFamily="34" charset="0"/>
              </a:defRPr>
            </a:lvl1pPr>
            <a:lvl2pPr marL="742950" indent="-285750" defTabSz="762000">
              <a:defRPr sz="900">
                <a:solidFill>
                  <a:schemeClr val="tx1"/>
                </a:solidFill>
                <a:latin typeface="Arial" pitchFamily="34" charset="0"/>
                <a:cs typeface="Arial" pitchFamily="34" charset="0"/>
              </a:defRPr>
            </a:lvl2pPr>
            <a:lvl3pPr marL="1143000" indent="-228600" defTabSz="762000">
              <a:defRPr sz="900">
                <a:solidFill>
                  <a:schemeClr val="tx1"/>
                </a:solidFill>
                <a:latin typeface="Arial" pitchFamily="34" charset="0"/>
                <a:cs typeface="Arial" pitchFamily="34" charset="0"/>
              </a:defRPr>
            </a:lvl3pPr>
            <a:lvl4pPr marL="1600200" indent="-228600" defTabSz="762000">
              <a:defRPr sz="900">
                <a:solidFill>
                  <a:schemeClr val="tx1"/>
                </a:solidFill>
                <a:latin typeface="Arial" pitchFamily="34" charset="0"/>
                <a:cs typeface="Arial" pitchFamily="34" charset="0"/>
              </a:defRPr>
            </a:lvl4pPr>
            <a:lvl5pPr marL="2057400" indent="-228600" defTabSz="762000">
              <a:defRPr sz="900">
                <a:solidFill>
                  <a:schemeClr val="tx1"/>
                </a:solidFill>
                <a:latin typeface="Arial" pitchFamily="34" charset="0"/>
                <a:cs typeface="Arial" pitchFamily="34" charset="0"/>
              </a:defRPr>
            </a:lvl5pPr>
            <a:lvl6pPr marL="2514600" indent="-228600" defTabSz="762000" eaLnBrk="0" fontAlgn="base" hangingPunct="0">
              <a:spcBef>
                <a:spcPct val="0"/>
              </a:spcBef>
              <a:spcAft>
                <a:spcPct val="0"/>
              </a:spcAft>
              <a:defRPr sz="900">
                <a:solidFill>
                  <a:schemeClr val="tx1"/>
                </a:solidFill>
                <a:latin typeface="Arial" pitchFamily="34" charset="0"/>
                <a:cs typeface="Arial" pitchFamily="34" charset="0"/>
              </a:defRPr>
            </a:lvl6pPr>
            <a:lvl7pPr marL="2971800" indent="-228600" defTabSz="762000" eaLnBrk="0" fontAlgn="base" hangingPunct="0">
              <a:spcBef>
                <a:spcPct val="0"/>
              </a:spcBef>
              <a:spcAft>
                <a:spcPct val="0"/>
              </a:spcAft>
              <a:defRPr sz="900">
                <a:solidFill>
                  <a:schemeClr val="tx1"/>
                </a:solidFill>
                <a:latin typeface="Arial" pitchFamily="34" charset="0"/>
                <a:cs typeface="Arial" pitchFamily="34" charset="0"/>
              </a:defRPr>
            </a:lvl7pPr>
            <a:lvl8pPr marL="3429000" indent="-228600" defTabSz="762000" eaLnBrk="0" fontAlgn="base" hangingPunct="0">
              <a:spcBef>
                <a:spcPct val="0"/>
              </a:spcBef>
              <a:spcAft>
                <a:spcPct val="0"/>
              </a:spcAft>
              <a:defRPr sz="900">
                <a:solidFill>
                  <a:schemeClr val="tx1"/>
                </a:solidFill>
                <a:latin typeface="Arial" pitchFamily="34" charset="0"/>
                <a:cs typeface="Arial" pitchFamily="34" charset="0"/>
              </a:defRPr>
            </a:lvl8pPr>
            <a:lvl9pPr marL="3886200" indent="-228600" defTabSz="762000" eaLnBrk="0" fontAlgn="base" hangingPunct="0">
              <a:spcBef>
                <a:spcPct val="0"/>
              </a:spcBef>
              <a:spcAft>
                <a:spcPct val="0"/>
              </a:spcAft>
              <a:defRPr sz="900">
                <a:solidFill>
                  <a:schemeClr val="tx1"/>
                </a:solidFill>
                <a:latin typeface="Arial" pitchFamily="34" charset="0"/>
                <a:cs typeface="Arial" pitchFamily="34" charset="0"/>
              </a:defRPr>
            </a:lvl9pPr>
          </a:lstStyle>
          <a:p>
            <a:pPr algn="ctr">
              <a:defRPr/>
            </a:pPr>
            <a:r>
              <a:rPr lang="de-DE" altLang="de-DE" sz="4000" b="1" dirty="0">
                <a:effectLst>
                  <a:outerShdw blurRad="38100" dist="38100" dir="2700000" algn="tl">
                    <a:srgbClr val="C0C0C0"/>
                  </a:outerShdw>
                </a:effectLst>
                <a:latin typeface="Times New Roman" pitchFamily="18" charset="0"/>
                <a:ea typeface="+mn-ea"/>
              </a:rPr>
              <a:t>Vielen Dank!</a:t>
            </a:r>
            <a:endParaRPr lang="en-US" altLang="de-DE" sz="4000" b="1" dirty="0">
              <a:effectLst>
                <a:outerShdw blurRad="38100" dist="38100" dir="2700000" algn="tl">
                  <a:srgbClr val="C0C0C0"/>
                </a:outerShdw>
              </a:effectLst>
              <a:latin typeface="Times New Roman" pitchFamily="18" charset="0"/>
              <a:ea typeface="+mn-ea"/>
            </a:endParaRPr>
          </a:p>
        </p:txBody>
      </p:sp>
      <p:pic>
        <p:nvPicPr>
          <p:cNvPr id="44037" name="Bild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255000" y="6232525"/>
            <a:ext cx="889000"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liennummernplatzhalter 1"/>
          <p:cNvSpPr>
            <a:spLocks noGrp="1"/>
          </p:cNvSpPr>
          <p:nvPr>
            <p:ph type="sldNum" sz="quarter" idx="12"/>
          </p:nvPr>
        </p:nvSpPr>
        <p:spPr/>
        <p:txBody>
          <a:bodyPr/>
          <a:lstStyle/>
          <a:p>
            <a:fld id="{413BEE49-5CB1-934E-BB71-07AF7283D6C2}" type="slidenum">
              <a:rPr lang="de-DE" altLang="de-DE" smtClean="0"/>
              <a:pPr/>
              <a:t>35</a:t>
            </a:fld>
            <a:endParaRPr lang="de-DE" altLang="de-DE"/>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048375" cy="63212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hteck 6">
            <a:extLst>
              <a:ext uri="{FF2B5EF4-FFF2-40B4-BE49-F238E27FC236}">
                <a16:creationId xmlns="" xmlns:a16="http://schemas.microsoft.com/office/drawing/2014/main" id="{54D7CD75-EA9D-4872-A331-72D340DC308C}"/>
              </a:ext>
            </a:extLst>
          </p:cNvPr>
          <p:cNvSpPr/>
          <p:nvPr/>
        </p:nvSpPr>
        <p:spPr>
          <a:xfrm>
            <a:off x="4142459" y="6445250"/>
            <a:ext cx="4553306" cy="307777"/>
          </a:xfrm>
          <a:prstGeom prst="rect">
            <a:avLst/>
          </a:prstGeom>
        </p:spPr>
        <p:txBody>
          <a:bodyPr wrap="square">
            <a:spAutoFit/>
          </a:bodyPr>
          <a:lstStyle/>
          <a:p>
            <a:pPr algn="ctr"/>
            <a:r>
              <a:rPr lang="de-DE" sz="1400" dirty="0">
                <a:solidFill>
                  <a:schemeClr val="bg1"/>
                </a:solidFill>
                <a:effectLst/>
                <a:latin typeface="+mj-lt"/>
              </a:rPr>
              <a:t>Priv. </a:t>
            </a:r>
            <a:r>
              <a:rPr lang="de-DE" sz="1400" dirty="0" err="1">
                <a:solidFill>
                  <a:schemeClr val="bg1"/>
                </a:solidFill>
                <a:effectLst/>
                <a:latin typeface="+mj-lt"/>
              </a:rPr>
              <a:t>Doz</a:t>
            </a:r>
            <a:r>
              <a:rPr lang="de-DE" sz="1400" dirty="0">
                <a:solidFill>
                  <a:schemeClr val="bg1"/>
                </a:solidFill>
                <a:effectLst/>
                <a:latin typeface="+mj-lt"/>
              </a:rPr>
              <a:t>. Dr. Christoph Stihsen</a:t>
            </a:r>
          </a:p>
        </p:txBody>
      </p:sp>
    </p:spTree>
    <p:extLst>
      <p:ext uri="{BB962C8B-B14F-4D97-AF65-F5344CB8AC3E}">
        <p14:creationId xmlns:p14="http://schemas.microsoft.com/office/powerpoint/2010/main" val="653346956"/>
      </p:ext>
    </p:extLst>
  </p:cSld>
  <p:clrMapOvr>
    <a:masterClrMapping/>
  </p:clrMapOvr>
  <p:transition spd="slow"/>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Foliennummernplatzhalter 4"/>
          <p:cNvSpPr>
            <a:spLocks noGrp="1"/>
          </p:cNvSpPr>
          <p:nvPr>
            <p:ph type="sldNum" sz="quarter" idx="4294967295"/>
          </p:nvPr>
        </p:nvSpPr>
        <p:spPr bwMode="auto">
          <a:xfrm>
            <a:off x="7859730" y="6462217"/>
            <a:ext cx="1284270" cy="27384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500" b="1">
                <a:solidFill>
                  <a:schemeClr val="tx1"/>
                </a:solidFill>
                <a:latin typeface="Arial" charset="0"/>
                <a:ea typeface="ＭＳ Ｐゴシック" charset="-128"/>
              </a:defRPr>
            </a:lvl1pPr>
            <a:lvl2pPr marL="557213" indent="-214313">
              <a:defRPr sz="1500" b="1">
                <a:solidFill>
                  <a:schemeClr val="tx1"/>
                </a:solidFill>
                <a:latin typeface="Arial" charset="0"/>
                <a:ea typeface="ＭＳ Ｐゴシック" charset="-128"/>
              </a:defRPr>
            </a:lvl2pPr>
            <a:lvl3pPr marL="857250" indent="-171450">
              <a:defRPr sz="1500" b="1">
                <a:solidFill>
                  <a:schemeClr val="tx1"/>
                </a:solidFill>
                <a:latin typeface="Arial" charset="0"/>
                <a:ea typeface="ＭＳ Ｐゴシック" charset="-128"/>
              </a:defRPr>
            </a:lvl3pPr>
            <a:lvl4pPr marL="1200150" indent="-171450">
              <a:defRPr sz="1500" b="1">
                <a:solidFill>
                  <a:schemeClr val="tx1"/>
                </a:solidFill>
                <a:latin typeface="Arial" charset="0"/>
                <a:ea typeface="ＭＳ Ｐゴシック" charset="-128"/>
              </a:defRPr>
            </a:lvl4pPr>
            <a:lvl5pPr marL="1543050" indent="-171450">
              <a:defRPr sz="1500" b="1">
                <a:solidFill>
                  <a:schemeClr val="tx1"/>
                </a:solidFill>
                <a:latin typeface="Arial" charset="0"/>
                <a:ea typeface="ＭＳ Ｐゴシック" charset="-128"/>
              </a:defRPr>
            </a:lvl5pPr>
            <a:lvl6pPr marL="1885950" indent="-171450" eaLnBrk="0" fontAlgn="base" hangingPunct="0">
              <a:spcBef>
                <a:spcPct val="0"/>
              </a:spcBef>
              <a:spcAft>
                <a:spcPct val="0"/>
              </a:spcAft>
              <a:defRPr sz="1500" b="1">
                <a:solidFill>
                  <a:schemeClr val="tx1"/>
                </a:solidFill>
                <a:latin typeface="Arial" charset="0"/>
                <a:ea typeface="ＭＳ Ｐゴシック" charset="-128"/>
              </a:defRPr>
            </a:lvl6pPr>
            <a:lvl7pPr marL="2228850" indent="-171450" eaLnBrk="0" fontAlgn="base" hangingPunct="0">
              <a:spcBef>
                <a:spcPct val="0"/>
              </a:spcBef>
              <a:spcAft>
                <a:spcPct val="0"/>
              </a:spcAft>
              <a:defRPr sz="1500" b="1">
                <a:solidFill>
                  <a:schemeClr val="tx1"/>
                </a:solidFill>
                <a:latin typeface="Arial" charset="0"/>
                <a:ea typeface="ＭＳ Ｐゴシック" charset="-128"/>
              </a:defRPr>
            </a:lvl7pPr>
            <a:lvl8pPr marL="2571750" indent="-171450" eaLnBrk="0" fontAlgn="base" hangingPunct="0">
              <a:spcBef>
                <a:spcPct val="0"/>
              </a:spcBef>
              <a:spcAft>
                <a:spcPct val="0"/>
              </a:spcAft>
              <a:defRPr sz="1500" b="1">
                <a:solidFill>
                  <a:schemeClr val="tx1"/>
                </a:solidFill>
                <a:latin typeface="Arial" charset="0"/>
                <a:ea typeface="ＭＳ Ｐゴシック" charset="-128"/>
              </a:defRPr>
            </a:lvl8pPr>
            <a:lvl9pPr marL="2914650" indent="-171450" eaLnBrk="0" fontAlgn="base" hangingPunct="0">
              <a:spcBef>
                <a:spcPct val="0"/>
              </a:spcBef>
              <a:spcAft>
                <a:spcPct val="0"/>
              </a:spcAft>
              <a:defRPr sz="1500" b="1">
                <a:solidFill>
                  <a:schemeClr val="tx1"/>
                </a:solidFill>
                <a:latin typeface="Arial" charset="0"/>
                <a:ea typeface="ＭＳ Ｐゴシック" charset="-128"/>
              </a:defRPr>
            </a:lvl9pPr>
          </a:lstStyle>
          <a:p>
            <a:fld id="{2C1CB82E-2B75-2B46-8494-45B1EA0979F1}" type="slidenum">
              <a:rPr lang="de-DE" altLang="de-DE" sz="900" b="0">
                <a:solidFill>
                  <a:srgbClr val="898989"/>
                </a:solidFill>
                <a:latin typeface="Times New Roman" charset="0"/>
              </a:rPr>
              <a:pPr/>
              <a:t>36</a:t>
            </a:fld>
            <a:endParaRPr lang="de-DE" altLang="de-DE" sz="900" b="0" dirty="0">
              <a:solidFill>
                <a:srgbClr val="898989"/>
              </a:solidFill>
              <a:latin typeface="Times New Roman" charset="0"/>
            </a:endParaRPr>
          </a:p>
        </p:txBody>
      </p:sp>
      <p:sp>
        <p:nvSpPr>
          <p:cNvPr id="6" name="Titel 1"/>
          <p:cNvSpPr>
            <a:spLocks noGrp="1"/>
          </p:cNvSpPr>
          <p:nvPr>
            <p:ph type="title"/>
          </p:nvPr>
        </p:nvSpPr>
        <p:spPr bwMode="auto">
          <a:xfrm>
            <a:off x="628650" y="365125"/>
            <a:ext cx="7886700" cy="56694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68580" tIns="34290" rIns="68580" bIns="34290" numCol="1" anchor="t" anchorCtr="0" compatLnSpc="1">
            <a:prstTxWarp prst="textNoShape">
              <a:avLst/>
            </a:prstTxWarp>
            <a:noAutofit/>
          </a:bodyPr>
          <a:lstStyle/>
          <a:p>
            <a:pPr algn="ctr"/>
            <a:r>
              <a:rPr lang="de-DE" altLang="de-DE" sz="2800" b="1" dirty="0">
                <a:ea typeface="ＭＳ Ｐゴシック" charset="-128"/>
              </a:rPr>
              <a:t>Wissenschaftliche Evidenz</a:t>
            </a:r>
            <a:br>
              <a:rPr lang="de-DE" altLang="de-DE" sz="2800" b="1" dirty="0">
                <a:ea typeface="ＭＳ Ｐゴシック" charset="-128"/>
              </a:rPr>
            </a:br>
            <a:endParaRPr lang="de-AT" altLang="de-DE" sz="2800" b="1" dirty="0">
              <a:ea typeface="ＭＳ Ｐゴシック" charset="-128"/>
            </a:endParaRPr>
          </a:p>
        </p:txBody>
      </p:sp>
      <p:sp>
        <p:nvSpPr>
          <p:cNvPr id="2" name="Rechteck 1"/>
          <p:cNvSpPr/>
          <p:nvPr/>
        </p:nvSpPr>
        <p:spPr>
          <a:xfrm>
            <a:off x="583097" y="2001091"/>
            <a:ext cx="8366538" cy="3693319"/>
          </a:xfrm>
          <a:prstGeom prst="rect">
            <a:avLst/>
          </a:prstGeom>
        </p:spPr>
        <p:txBody>
          <a:bodyPr wrap="square">
            <a:spAutoFit/>
          </a:bodyPr>
          <a:lstStyle/>
          <a:p>
            <a:r>
              <a:rPr lang="de-AT" sz="1800" dirty="0"/>
              <a:t>Die Internationalen Guidelines der SIS für Interventionen an der Wirbelsäule [20,30] empfehlen die</a:t>
            </a:r>
          </a:p>
          <a:p>
            <a:r>
              <a:rPr lang="de-AT" sz="1800" dirty="0"/>
              <a:t>Durchführung einer PRT unter Bildwandler. Auch im CT kann eine PRT erfolgen, allerdings ist nicht</a:t>
            </a:r>
          </a:p>
          <a:p>
            <a:r>
              <a:rPr lang="de-AT" sz="1800" dirty="0"/>
              <a:t>nur die Strahlenbelastung für den Patienten deutlich höher [41]. Dies ist gerade bei geplanten Serien</a:t>
            </a:r>
          </a:p>
          <a:p>
            <a:r>
              <a:rPr lang="de-AT" sz="1800" dirty="0"/>
              <a:t>und jungen Patienten zu beachten. Es ist auch die Präzision der Nadellage im CT geringer [42] und</a:t>
            </a:r>
          </a:p>
          <a:p>
            <a:r>
              <a:rPr lang="de-AT" sz="1800" dirty="0"/>
              <a:t>das Risiko einer Komplikation ist erhöht, da es kaum möglich ist, die Kontrastmittelverteilung im live-</a:t>
            </a:r>
          </a:p>
          <a:p>
            <a:r>
              <a:rPr lang="de-AT" sz="1800" dirty="0"/>
              <a:t>Bild zu sehen und so eine gefährliche intravasale Kontrastmittelverteilung zu erkennen. Zudem ist</a:t>
            </a:r>
          </a:p>
          <a:p>
            <a:r>
              <a:rPr lang="de-AT" sz="1800" dirty="0"/>
              <a:t>aus der Schichtebene herausfließendes Kontrastmittel nicht erkennbar.</a:t>
            </a:r>
          </a:p>
        </p:txBody>
      </p:sp>
    </p:spTree>
    <p:extLst>
      <p:ext uri="{BB962C8B-B14F-4D97-AF65-F5344CB8AC3E}">
        <p14:creationId xmlns:p14="http://schemas.microsoft.com/office/powerpoint/2010/main" val="130699913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Foliennummernplatzhalter 4"/>
          <p:cNvSpPr>
            <a:spLocks noGrp="1"/>
          </p:cNvSpPr>
          <p:nvPr>
            <p:ph type="sldNum" sz="quarter" idx="4294967295"/>
          </p:nvPr>
        </p:nvSpPr>
        <p:spPr bwMode="auto">
          <a:xfrm>
            <a:off x="7859730" y="6462217"/>
            <a:ext cx="1284270" cy="27384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500" b="1">
                <a:solidFill>
                  <a:schemeClr val="tx1"/>
                </a:solidFill>
                <a:latin typeface="Arial" charset="0"/>
                <a:ea typeface="ＭＳ Ｐゴシック" charset="-128"/>
              </a:defRPr>
            </a:lvl1pPr>
            <a:lvl2pPr marL="557213" indent="-214313">
              <a:defRPr sz="1500" b="1">
                <a:solidFill>
                  <a:schemeClr val="tx1"/>
                </a:solidFill>
                <a:latin typeface="Arial" charset="0"/>
                <a:ea typeface="ＭＳ Ｐゴシック" charset="-128"/>
              </a:defRPr>
            </a:lvl2pPr>
            <a:lvl3pPr marL="857250" indent="-171450">
              <a:defRPr sz="1500" b="1">
                <a:solidFill>
                  <a:schemeClr val="tx1"/>
                </a:solidFill>
                <a:latin typeface="Arial" charset="0"/>
                <a:ea typeface="ＭＳ Ｐゴシック" charset="-128"/>
              </a:defRPr>
            </a:lvl3pPr>
            <a:lvl4pPr marL="1200150" indent="-171450">
              <a:defRPr sz="1500" b="1">
                <a:solidFill>
                  <a:schemeClr val="tx1"/>
                </a:solidFill>
                <a:latin typeface="Arial" charset="0"/>
                <a:ea typeface="ＭＳ Ｐゴシック" charset="-128"/>
              </a:defRPr>
            </a:lvl4pPr>
            <a:lvl5pPr marL="1543050" indent="-171450">
              <a:defRPr sz="1500" b="1">
                <a:solidFill>
                  <a:schemeClr val="tx1"/>
                </a:solidFill>
                <a:latin typeface="Arial" charset="0"/>
                <a:ea typeface="ＭＳ Ｐゴシック" charset="-128"/>
              </a:defRPr>
            </a:lvl5pPr>
            <a:lvl6pPr marL="1885950" indent="-171450" eaLnBrk="0" fontAlgn="base" hangingPunct="0">
              <a:spcBef>
                <a:spcPct val="0"/>
              </a:spcBef>
              <a:spcAft>
                <a:spcPct val="0"/>
              </a:spcAft>
              <a:defRPr sz="1500" b="1">
                <a:solidFill>
                  <a:schemeClr val="tx1"/>
                </a:solidFill>
                <a:latin typeface="Arial" charset="0"/>
                <a:ea typeface="ＭＳ Ｐゴシック" charset="-128"/>
              </a:defRPr>
            </a:lvl6pPr>
            <a:lvl7pPr marL="2228850" indent="-171450" eaLnBrk="0" fontAlgn="base" hangingPunct="0">
              <a:spcBef>
                <a:spcPct val="0"/>
              </a:spcBef>
              <a:spcAft>
                <a:spcPct val="0"/>
              </a:spcAft>
              <a:defRPr sz="1500" b="1">
                <a:solidFill>
                  <a:schemeClr val="tx1"/>
                </a:solidFill>
                <a:latin typeface="Arial" charset="0"/>
                <a:ea typeface="ＭＳ Ｐゴシック" charset="-128"/>
              </a:defRPr>
            </a:lvl7pPr>
            <a:lvl8pPr marL="2571750" indent="-171450" eaLnBrk="0" fontAlgn="base" hangingPunct="0">
              <a:spcBef>
                <a:spcPct val="0"/>
              </a:spcBef>
              <a:spcAft>
                <a:spcPct val="0"/>
              </a:spcAft>
              <a:defRPr sz="1500" b="1">
                <a:solidFill>
                  <a:schemeClr val="tx1"/>
                </a:solidFill>
                <a:latin typeface="Arial" charset="0"/>
                <a:ea typeface="ＭＳ Ｐゴシック" charset="-128"/>
              </a:defRPr>
            </a:lvl8pPr>
            <a:lvl9pPr marL="2914650" indent="-171450" eaLnBrk="0" fontAlgn="base" hangingPunct="0">
              <a:spcBef>
                <a:spcPct val="0"/>
              </a:spcBef>
              <a:spcAft>
                <a:spcPct val="0"/>
              </a:spcAft>
              <a:defRPr sz="1500" b="1">
                <a:solidFill>
                  <a:schemeClr val="tx1"/>
                </a:solidFill>
                <a:latin typeface="Arial" charset="0"/>
                <a:ea typeface="ＭＳ Ｐゴシック" charset="-128"/>
              </a:defRPr>
            </a:lvl9pPr>
          </a:lstStyle>
          <a:p>
            <a:fld id="{2C1CB82E-2B75-2B46-8494-45B1EA0979F1}" type="slidenum">
              <a:rPr lang="de-DE" altLang="de-DE" sz="900" b="0">
                <a:solidFill>
                  <a:srgbClr val="898989"/>
                </a:solidFill>
                <a:latin typeface="Times New Roman" charset="0"/>
              </a:rPr>
              <a:pPr/>
              <a:t>4</a:t>
            </a:fld>
            <a:endParaRPr lang="de-DE" altLang="de-DE" sz="900" b="0" dirty="0">
              <a:solidFill>
                <a:srgbClr val="898989"/>
              </a:solidFill>
              <a:latin typeface="Times New Roman" charset="0"/>
            </a:endParaRPr>
          </a:p>
        </p:txBody>
      </p:sp>
      <p:sp>
        <p:nvSpPr>
          <p:cNvPr id="6" name="Titel 1"/>
          <p:cNvSpPr>
            <a:spLocks noGrp="1"/>
          </p:cNvSpPr>
          <p:nvPr>
            <p:ph type="title"/>
          </p:nvPr>
        </p:nvSpPr>
        <p:spPr bwMode="auto">
          <a:xfrm>
            <a:off x="628650" y="365125"/>
            <a:ext cx="7886700" cy="56694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68580" tIns="34290" rIns="68580" bIns="34290" numCol="1" anchor="t" anchorCtr="0" compatLnSpc="1">
            <a:prstTxWarp prst="textNoShape">
              <a:avLst/>
            </a:prstTxWarp>
            <a:noAutofit/>
          </a:bodyPr>
          <a:lstStyle/>
          <a:p>
            <a:pPr algn="ctr"/>
            <a:r>
              <a:rPr lang="de-DE" altLang="de-DE" sz="2800" b="1" dirty="0">
                <a:ea typeface="ＭＳ Ｐゴシック" charset="-128"/>
              </a:rPr>
              <a:t>Fall 2</a:t>
            </a:r>
            <a:br>
              <a:rPr lang="de-DE" altLang="de-DE" sz="2800" b="1" dirty="0">
                <a:ea typeface="ＭＳ Ｐゴシック" charset="-128"/>
              </a:rPr>
            </a:br>
            <a:endParaRPr lang="de-AT" altLang="de-DE" sz="2800" b="1" dirty="0">
              <a:ea typeface="ＭＳ Ｐゴシック" charset="-128"/>
            </a:endParaRPr>
          </a:p>
        </p:txBody>
      </p:sp>
      <p:pic>
        <p:nvPicPr>
          <p:cNvPr id="2050" name="Picture 2" descr="F:\Vorträge\Epidurale Infiltration_Spine Symposium\BLA_L5S1al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38959" y="1202980"/>
            <a:ext cx="5944721" cy="262151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F:\Vorträge\Epidurale Infiltration_Spine Symposium\BLA_L5S1neu.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35807" y="3824494"/>
            <a:ext cx="5947873" cy="2258253"/>
          </a:xfrm>
          <a:prstGeom prst="rect">
            <a:avLst/>
          </a:prstGeom>
          <a:noFill/>
          <a:extLst>
            <a:ext uri="{909E8E84-426E-40DD-AFC4-6F175D3DCCD1}">
              <a14:hiddenFill xmlns:a14="http://schemas.microsoft.com/office/drawing/2010/main">
                <a:solidFill>
                  <a:srgbClr val="FFFFFF"/>
                </a:solidFill>
              </a14:hiddenFill>
            </a:ext>
          </a:extLst>
        </p:spPr>
      </p:pic>
      <p:sp>
        <p:nvSpPr>
          <p:cNvPr id="7" name="Rechteck 6"/>
          <p:cNvSpPr/>
          <p:nvPr/>
        </p:nvSpPr>
        <p:spPr>
          <a:xfrm>
            <a:off x="0" y="1463845"/>
            <a:ext cx="3266660" cy="3139321"/>
          </a:xfrm>
          <a:prstGeom prst="rect">
            <a:avLst/>
          </a:prstGeom>
        </p:spPr>
        <p:txBody>
          <a:bodyPr wrap="square">
            <a:spAutoFit/>
          </a:bodyPr>
          <a:lstStyle/>
          <a:p>
            <a:pPr marL="285750" indent="-285750">
              <a:buFont typeface="Arial" panose="020B0604020202020204" pitchFamily="34" charset="0"/>
              <a:buChar char="•"/>
            </a:pPr>
            <a:r>
              <a:rPr lang="de-AT" sz="1800" dirty="0"/>
              <a:t>35a, m</a:t>
            </a:r>
          </a:p>
          <a:p>
            <a:endParaRPr lang="de-AT" sz="1800" dirty="0"/>
          </a:p>
          <a:p>
            <a:pPr marL="285750" indent="-285750">
              <a:buFont typeface="Arial" panose="020B0604020202020204" pitchFamily="34" charset="0"/>
              <a:buChar char="•"/>
            </a:pPr>
            <a:r>
              <a:rPr lang="de-AT" sz="1800" dirty="0"/>
              <a:t>Seit 1 Wochen akute </a:t>
            </a:r>
            <a:r>
              <a:rPr lang="de-AT" sz="1800" dirty="0" err="1"/>
              <a:t>rad</a:t>
            </a:r>
            <a:r>
              <a:rPr lang="de-AT" sz="1800" dirty="0"/>
              <a:t>.</a:t>
            </a:r>
          </a:p>
          <a:p>
            <a:r>
              <a:rPr lang="de-AT" sz="1800" dirty="0"/>
              <a:t>    Schmerzen S1 </a:t>
            </a:r>
            <a:r>
              <a:rPr lang="de-AT" sz="1800" dirty="0" err="1"/>
              <a:t>re</a:t>
            </a:r>
            <a:endParaRPr lang="de-AT" sz="1800" dirty="0"/>
          </a:p>
          <a:p>
            <a:endParaRPr lang="de-AT" sz="1800" dirty="0"/>
          </a:p>
          <a:p>
            <a:pPr marL="285750" indent="-285750">
              <a:buFont typeface="Arial" panose="020B0604020202020204" pitchFamily="34" charset="0"/>
              <a:buChar char="•"/>
            </a:pPr>
            <a:r>
              <a:rPr lang="de-DE" sz="1800" dirty="0"/>
              <a:t>Vorfußsenker </a:t>
            </a:r>
            <a:r>
              <a:rPr lang="de-DE" sz="1800" dirty="0" err="1"/>
              <a:t>re</a:t>
            </a:r>
            <a:r>
              <a:rPr lang="de-DE" sz="1800" dirty="0"/>
              <a:t> KG4+</a:t>
            </a:r>
          </a:p>
          <a:p>
            <a:endParaRPr lang="de-AT" sz="1800" dirty="0"/>
          </a:p>
          <a:p>
            <a:pPr marL="285750" indent="-285750">
              <a:buFont typeface="Arial" panose="020B0604020202020204" pitchFamily="34" charset="0"/>
              <a:buChar char="•"/>
            </a:pPr>
            <a:r>
              <a:rPr lang="de-AT" sz="1800" dirty="0"/>
              <a:t>Hypästhesie </a:t>
            </a:r>
            <a:r>
              <a:rPr lang="de-AT" sz="1800" dirty="0" err="1"/>
              <a:t>dors</a:t>
            </a:r>
            <a:r>
              <a:rPr lang="de-AT" sz="1800" dirty="0"/>
              <a:t>. OSCH</a:t>
            </a:r>
          </a:p>
          <a:p>
            <a:r>
              <a:rPr lang="de-AT" sz="1800" dirty="0"/>
              <a:t>    und lat. USCH </a:t>
            </a:r>
            <a:r>
              <a:rPr lang="de-AT" sz="1800" dirty="0" err="1"/>
              <a:t>re</a:t>
            </a:r>
            <a:endParaRPr lang="de-AT" sz="1800" dirty="0"/>
          </a:p>
          <a:p>
            <a:endParaRPr lang="de-AT" sz="1800" dirty="0"/>
          </a:p>
          <a:p>
            <a:endParaRPr lang="de-AT" sz="1800" dirty="0"/>
          </a:p>
        </p:txBody>
      </p:sp>
      <p:sp>
        <p:nvSpPr>
          <p:cNvPr id="8" name="Rechteck 7">
            <a:extLst>
              <a:ext uri="{FF2B5EF4-FFF2-40B4-BE49-F238E27FC236}">
                <a16:creationId xmlns="" xmlns:a16="http://schemas.microsoft.com/office/drawing/2014/main" id="{1B20693F-D688-406F-86A0-F4CCB0A58283}"/>
              </a:ext>
            </a:extLst>
          </p:cNvPr>
          <p:cNvSpPr/>
          <p:nvPr/>
        </p:nvSpPr>
        <p:spPr>
          <a:xfrm>
            <a:off x="4142459" y="6445250"/>
            <a:ext cx="4553306" cy="307777"/>
          </a:xfrm>
          <a:prstGeom prst="rect">
            <a:avLst/>
          </a:prstGeom>
        </p:spPr>
        <p:txBody>
          <a:bodyPr wrap="square">
            <a:spAutoFit/>
          </a:bodyPr>
          <a:lstStyle/>
          <a:p>
            <a:pPr algn="ctr"/>
            <a:r>
              <a:rPr lang="de-DE" sz="1400" dirty="0">
                <a:solidFill>
                  <a:schemeClr val="bg1"/>
                </a:solidFill>
                <a:effectLst/>
                <a:latin typeface="+mj-lt"/>
              </a:rPr>
              <a:t>Priv. </a:t>
            </a:r>
            <a:r>
              <a:rPr lang="de-DE" sz="1400" dirty="0" err="1">
                <a:solidFill>
                  <a:schemeClr val="bg1"/>
                </a:solidFill>
                <a:effectLst/>
                <a:latin typeface="+mj-lt"/>
              </a:rPr>
              <a:t>Doz</a:t>
            </a:r>
            <a:r>
              <a:rPr lang="de-DE" sz="1400" dirty="0">
                <a:solidFill>
                  <a:schemeClr val="bg1"/>
                </a:solidFill>
                <a:effectLst/>
                <a:latin typeface="+mj-lt"/>
              </a:rPr>
              <a:t>. Dr. Christoph Stihsen</a:t>
            </a:r>
          </a:p>
        </p:txBody>
      </p:sp>
    </p:spTree>
    <p:extLst>
      <p:ext uri="{BB962C8B-B14F-4D97-AF65-F5344CB8AC3E}">
        <p14:creationId xmlns:p14="http://schemas.microsoft.com/office/powerpoint/2010/main" val="195364123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Foliennummernplatzhalter 4"/>
          <p:cNvSpPr>
            <a:spLocks noGrp="1"/>
          </p:cNvSpPr>
          <p:nvPr>
            <p:ph type="sldNum" sz="quarter" idx="4294967295"/>
          </p:nvPr>
        </p:nvSpPr>
        <p:spPr bwMode="auto">
          <a:xfrm>
            <a:off x="7859730" y="6462217"/>
            <a:ext cx="1284270" cy="27384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500" b="1">
                <a:solidFill>
                  <a:schemeClr val="tx1"/>
                </a:solidFill>
                <a:latin typeface="Arial" charset="0"/>
                <a:ea typeface="ＭＳ Ｐゴシック" charset="-128"/>
              </a:defRPr>
            </a:lvl1pPr>
            <a:lvl2pPr marL="557213" indent="-214313">
              <a:defRPr sz="1500" b="1">
                <a:solidFill>
                  <a:schemeClr val="tx1"/>
                </a:solidFill>
                <a:latin typeface="Arial" charset="0"/>
                <a:ea typeface="ＭＳ Ｐゴシック" charset="-128"/>
              </a:defRPr>
            </a:lvl2pPr>
            <a:lvl3pPr marL="857250" indent="-171450">
              <a:defRPr sz="1500" b="1">
                <a:solidFill>
                  <a:schemeClr val="tx1"/>
                </a:solidFill>
                <a:latin typeface="Arial" charset="0"/>
                <a:ea typeface="ＭＳ Ｐゴシック" charset="-128"/>
              </a:defRPr>
            </a:lvl3pPr>
            <a:lvl4pPr marL="1200150" indent="-171450">
              <a:defRPr sz="1500" b="1">
                <a:solidFill>
                  <a:schemeClr val="tx1"/>
                </a:solidFill>
                <a:latin typeface="Arial" charset="0"/>
                <a:ea typeface="ＭＳ Ｐゴシック" charset="-128"/>
              </a:defRPr>
            </a:lvl4pPr>
            <a:lvl5pPr marL="1543050" indent="-171450">
              <a:defRPr sz="1500" b="1">
                <a:solidFill>
                  <a:schemeClr val="tx1"/>
                </a:solidFill>
                <a:latin typeface="Arial" charset="0"/>
                <a:ea typeface="ＭＳ Ｐゴシック" charset="-128"/>
              </a:defRPr>
            </a:lvl5pPr>
            <a:lvl6pPr marL="1885950" indent="-171450" eaLnBrk="0" fontAlgn="base" hangingPunct="0">
              <a:spcBef>
                <a:spcPct val="0"/>
              </a:spcBef>
              <a:spcAft>
                <a:spcPct val="0"/>
              </a:spcAft>
              <a:defRPr sz="1500" b="1">
                <a:solidFill>
                  <a:schemeClr val="tx1"/>
                </a:solidFill>
                <a:latin typeface="Arial" charset="0"/>
                <a:ea typeface="ＭＳ Ｐゴシック" charset="-128"/>
              </a:defRPr>
            </a:lvl6pPr>
            <a:lvl7pPr marL="2228850" indent="-171450" eaLnBrk="0" fontAlgn="base" hangingPunct="0">
              <a:spcBef>
                <a:spcPct val="0"/>
              </a:spcBef>
              <a:spcAft>
                <a:spcPct val="0"/>
              </a:spcAft>
              <a:defRPr sz="1500" b="1">
                <a:solidFill>
                  <a:schemeClr val="tx1"/>
                </a:solidFill>
                <a:latin typeface="Arial" charset="0"/>
                <a:ea typeface="ＭＳ Ｐゴシック" charset="-128"/>
              </a:defRPr>
            </a:lvl7pPr>
            <a:lvl8pPr marL="2571750" indent="-171450" eaLnBrk="0" fontAlgn="base" hangingPunct="0">
              <a:spcBef>
                <a:spcPct val="0"/>
              </a:spcBef>
              <a:spcAft>
                <a:spcPct val="0"/>
              </a:spcAft>
              <a:defRPr sz="1500" b="1">
                <a:solidFill>
                  <a:schemeClr val="tx1"/>
                </a:solidFill>
                <a:latin typeface="Arial" charset="0"/>
                <a:ea typeface="ＭＳ Ｐゴシック" charset="-128"/>
              </a:defRPr>
            </a:lvl8pPr>
            <a:lvl9pPr marL="2914650" indent="-171450" eaLnBrk="0" fontAlgn="base" hangingPunct="0">
              <a:spcBef>
                <a:spcPct val="0"/>
              </a:spcBef>
              <a:spcAft>
                <a:spcPct val="0"/>
              </a:spcAft>
              <a:defRPr sz="1500" b="1">
                <a:solidFill>
                  <a:schemeClr val="tx1"/>
                </a:solidFill>
                <a:latin typeface="Arial" charset="0"/>
                <a:ea typeface="ＭＳ Ｐゴシック" charset="-128"/>
              </a:defRPr>
            </a:lvl9pPr>
          </a:lstStyle>
          <a:p>
            <a:fld id="{2C1CB82E-2B75-2B46-8494-45B1EA0979F1}" type="slidenum">
              <a:rPr lang="de-DE" altLang="de-DE" sz="900" b="0">
                <a:solidFill>
                  <a:srgbClr val="898989"/>
                </a:solidFill>
                <a:latin typeface="Times New Roman" charset="0"/>
              </a:rPr>
              <a:pPr/>
              <a:t>5</a:t>
            </a:fld>
            <a:endParaRPr lang="de-DE" altLang="de-DE" sz="900" b="0" dirty="0">
              <a:solidFill>
                <a:srgbClr val="898989"/>
              </a:solidFill>
              <a:latin typeface="Times New Roman" charset="0"/>
            </a:endParaRPr>
          </a:p>
        </p:txBody>
      </p:sp>
      <p:sp>
        <p:nvSpPr>
          <p:cNvPr id="6" name="Titel 1"/>
          <p:cNvSpPr>
            <a:spLocks noGrp="1"/>
          </p:cNvSpPr>
          <p:nvPr>
            <p:ph type="title"/>
          </p:nvPr>
        </p:nvSpPr>
        <p:spPr bwMode="auto">
          <a:xfrm>
            <a:off x="628650" y="365125"/>
            <a:ext cx="7886700" cy="56694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68580" tIns="34290" rIns="68580" bIns="34290" numCol="1" anchor="t" anchorCtr="0" compatLnSpc="1">
            <a:prstTxWarp prst="textNoShape">
              <a:avLst/>
            </a:prstTxWarp>
            <a:noAutofit/>
          </a:bodyPr>
          <a:lstStyle/>
          <a:p>
            <a:pPr algn="ctr"/>
            <a:r>
              <a:rPr lang="de-DE" altLang="de-DE" sz="2800" b="1" dirty="0">
                <a:ea typeface="ＭＳ Ｐゴシック" charset="-128"/>
              </a:rPr>
              <a:t>Fall 2</a:t>
            </a:r>
            <a:br>
              <a:rPr lang="de-DE" altLang="de-DE" sz="2800" b="1" dirty="0">
                <a:ea typeface="ＭＳ Ｐゴシック" charset="-128"/>
              </a:rPr>
            </a:br>
            <a:endParaRPr lang="de-AT" altLang="de-DE" sz="2800" b="1" dirty="0">
              <a:ea typeface="ＭＳ Ｐゴシック" charset="-128"/>
            </a:endParaRPr>
          </a:p>
        </p:txBody>
      </p:sp>
      <p:pic>
        <p:nvPicPr>
          <p:cNvPr id="2050" name="Picture 2" descr="F:\Vorträge\Epidurale Infiltration_Spine Symposium\BLA_L5S1al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38959" y="1202980"/>
            <a:ext cx="5944721" cy="262151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F:\Vorträge\Epidurale Infiltration_Spine Symposium\BLA_L5S1neu.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35807" y="3824494"/>
            <a:ext cx="5947873" cy="2258253"/>
          </a:xfrm>
          <a:prstGeom prst="rect">
            <a:avLst/>
          </a:prstGeom>
          <a:noFill/>
          <a:extLst>
            <a:ext uri="{909E8E84-426E-40DD-AFC4-6F175D3DCCD1}">
              <a14:hiddenFill xmlns:a14="http://schemas.microsoft.com/office/drawing/2010/main">
                <a:solidFill>
                  <a:srgbClr val="FFFFFF"/>
                </a:solidFill>
              </a14:hiddenFill>
            </a:ext>
          </a:extLst>
        </p:spPr>
      </p:pic>
      <p:sp>
        <p:nvSpPr>
          <p:cNvPr id="7" name="Rechteck 6"/>
          <p:cNvSpPr/>
          <p:nvPr/>
        </p:nvSpPr>
        <p:spPr>
          <a:xfrm>
            <a:off x="69769" y="1888546"/>
            <a:ext cx="3266660" cy="1200329"/>
          </a:xfrm>
          <a:prstGeom prst="rect">
            <a:avLst/>
          </a:prstGeom>
        </p:spPr>
        <p:txBody>
          <a:bodyPr wrap="square">
            <a:spAutoFit/>
          </a:bodyPr>
          <a:lstStyle/>
          <a:p>
            <a:pPr marL="285750" indent="-285750">
              <a:buFont typeface="Wingdings" panose="05000000000000000000" pitchFamily="2" charset="2"/>
              <a:buChar char="Ø"/>
            </a:pPr>
            <a:r>
              <a:rPr lang="de-AT" sz="1800" dirty="0" err="1"/>
              <a:t>Perineurinale</a:t>
            </a:r>
            <a:r>
              <a:rPr lang="de-AT" sz="1800" dirty="0"/>
              <a:t> Infiltration</a:t>
            </a:r>
          </a:p>
          <a:p>
            <a:r>
              <a:rPr lang="de-AT" sz="1800" dirty="0"/>
              <a:t>    S1 rechts</a:t>
            </a:r>
          </a:p>
          <a:p>
            <a:endParaRPr lang="de-AT" sz="1800" dirty="0"/>
          </a:p>
          <a:p>
            <a:endParaRPr lang="de-AT" sz="1800" dirty="0"/>
          </a:p>
        </p:txBody>
      </p:sp>
      <p:sp>
        <p:nvSpPr>
          <p:cNvPr id="8" name="Rechteck 7">
            <a:extLst>
              <a:ext uri="{FF2B5EF4-FFF2-40B4-BE49-F238E27FC236}">
                <a16:creationId xmlns="" xmlns:a16="http://schemas.microsoft.com/office/drawing/2014/main" id="{A3768B67-B51A-4B18-A807-1C37F361DDB3}"/>
              </a:ext>
            </a:extLst>
          </p:cNvPr>
          <p:cNvSpPr/>
          <p:nvPr/>
        </p:nvSpPr>
        <p:spPr>
          <a:xfrm>
            <a:off x="4142459" y="6445250"/>
            <a:ext cx="4553306" cy="307777"/>
          </a:xfrm>
          <a:prstGeom prst="rect">
            <a:avLst/>
          </a:prstGeom>
        </p:spPr>
        <p:txBody>
          <a:bodyPr wrap="square">
            <a:spAutoFit/>
          </a:bodyPr>
          <a:lstStyle/>
          <a:p>
            <a:pPr algn="ctr"/>
            <a:r>
              <a:rPr lang="de-DE" sz="1400" dirty="0">
                <a:solidFill>
                  <a:schemeClr val="bg1"/>
                </a:solidFill>
                <a:effectLst/>
                <a:latin typeface="+mj-lt"/>
              </a:rPr>
              <a:t>Priv. </a:t>
            </a:r>
            <a:r>
              <a:rPr lang="de-DE" sz="1400" dirty="0" err="1">
                <a:solidFill>
                  <a:schemeClr val="bg1"/>
                </a:solidFill>
                <a:effectLst/>
                <a:latin typeface="+mj-lt"/>
              </a:rPr>
              <a:t>Doz</a:t>
            </a:r>
            <a:r>
              <a:rPr lang="de-DE" sz="1400" dirty="0">
                <a:solidFill>
                  <a:schemeClr val="bg1"/>
                </a:solidFill>
                <a:effectLst/>
                <a:latin typeface="+mj-lt"/>
              </a:rPr>
              <a:t>. Dr. Christoph Stihsen</a:t>
            </a:r>
          </a:p>
        </p:txBody>
      </p:sp>
    </p:spTree>
    <p:extLst>
      <p:ext uri="{BB962C8B-B14F-4D97-AF65-F5344CB8AC3E}">
        <p14:creationId xmlns:p14="http://schemas.microsoft.com/office/powerpoint/2010/main" val="9119830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Foliennummernplatzhalter 4"/>
          <p:cNvSpPr>
            <a:spLocks noGrp="1"/>
          </p:cNvSpPr>
          <p:nvPr>
            <p:ph type="sldNum" sz="quarter" idx="4294967295"/>
          </p:nvPr>
        </p:nvSpPr>
        <p:spPr bwMode="auto">
          <a:xfrm>
            <a:off x="7859730" y="6462217"/>
            <a:ext cx="1284270" cy="27384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500" b="1">
                <a:solidFill>
                  <a:schemeClr val="tx1"/>
                </a:solidFill>
                <a:latin typeface="Arial" charset="0"/>
                <a:ea typeface="ＭＳ Ｐゴシック" charset="-128"/>
              </a:defRPr>
            </a:lvl1pPr>
            <a:lvl2pPr marL="557213" indent="-214313">
              <a:defRPr sz="1500" b="1">
                <a:solidFill>
                  <a:schemeClr val="tx1"/>
                </a:solidFill>
                <a:latin typeface="Arial" charset="0"/>
                <a:ea typeface="ＭＳ Ｐゴシック" charset="-128"/>
              </a:defRPr>
            </a:lvl2pPr>
            <a:lvl3pPr marL="857250" indent="-171450">
              <a:defRPr sz="1500" b="1">
                <a:solidFill>
                  <a:schemeClr val="tx1"/>
                </a:solidFill>
                <a:latin typeface="Arial" charset="0"/>
                <a:ea typeface="ＭＳ Ｐゴシック" charset="-128"/>
              </a:defRPr>
            </a:lvl3pPr>
            <a:lvl4pPr marL="1200150" indent="-171450">
              <a:defRPr sz="1500" b="1">
                <a:solidFill>
                  <a:schemeClr val="tx1"/>
                </a:solidFill>
                <a:latin typeface="Arial" charset="0"/>
                <a:ea typeface="ＭＳ Ｐゴシック" charset="-128"/>
              </a:defRPr>
            </a:lvl4pPr>
            <a:lvl5pPr marL="1543050" indent="-171450">
              <a:defRPr sz="1500" b="1">
                <a:solidFill>
                  <a:schemeClr val="tx1"/>
                </a:solidFill>
                <a:latin typeface="Arial" charset="0"/>
                <a:ea typeface="ＭＳ Ｐゴシック" charset="-128"/>
              </a:defRPr>
            </a:lvl5pPr>
            <a:lvl6pPr marL="1885950" indent="-171450" eaLnBrk="0" fontAlgn="base" hangingPunct="0">
              <a:spcBef>
                <a:spcPct val="0"/>
              </a:spcBef>
              <a:spcAft>
                <a:spcPct val="0"/>
              </a:spcAft>
              <a:defRPr sz="1500" b="1">
                <a:solidFill>
                  <a:schemeClr val="tx1"/>
                </a:solidFill>
                <a:latin typeface="Arial" charset="0"/>
                <a:ea typeface="ＭＳ Ｐゴシック" charset="-128"/>
              </a:defRPr>
            </a:lvl6pPr>
            <a:lvl7pPr marL="2228850" indent="-171450" eaLnBrk="0" fontAlgn="base" hangingPunct="0">
              <a:spcBef>
                <a:spcPct val="0"/>
              </a:spcBef>
              <a:spcAft>
                <a:spcPct val="0"/>
              </a:spcAft>
              <a:defRPr sz="1500" b="1">
                <a:solidFill>
                  <a:schemeClr val="tx1"/>
                </a:solidFill>
                <a:latin typeface="Arial" charset="0"/>
                <a:ea typeface="ＭＳ Ｐゴシック" charset="-128"/>
              </a:defRPr>
            </a:lvl7pPr>
            <a:lvl8pPr marL="2571750" indent="-171450" eaLnBrk="0" fontAlgn="base" hangingPunct="0">
              <a:spcBef>
                <a:spcPct val="0"/>
              </a:spcBef>
              <a:spcAft>
                <a:spcPct val="0"/>
              </a:spcAft>
              <a:defRPr sz="1500" b="1">
                <a:solidFill>
                  <a:schemeClr val="tx1"/>
                </a:solidFill>
                <a:latin typeface="Arial" charset="0"/>
                <a:ea typeface="ＭＳ Ｐゴシック" charset="-128"/>
              </a:defRPr>
            </a:lvl8pPr>
            <a:lvl9pPr marL="2914650" indent="-171450" eaLnBrk="0" fontAlgn="base" hangingPunct="0">
              <a:spcBef>
                <a:spcPct val="0"/>
              </a:spcBef>
              <a:spcAft>
                <a:spcPct val="0"/>
              </a:spcAft>
              <a:defRPr sz="1500" b="1">
                <a:solidFill>
                  <a:schemeClr val="tx1"/>
                </a:solidFill>
                <a:latin typeface="Arial" charset="0"/>
                <a:ea typeface="ＭＳ Ｐゴシック" charset="-128"/>
              </a:defRPr>
            </a:lvl9pPr>
          </a:lstStyle>
          <a:p>
            <a:fld id="{2C1CB82E-2B75-2B46-8494-45B1EA0979F1}" type="slidenum">
              <a:rPr lang="de-DE" altLang="de-DE" sz="900" b="0">
                <a:solidFill>
                  <a:srgbClr val="898989"/>
                </a:solidFill>
                <a:latin typeface="Times New Roman" charset="0"/>
              </a:rPr>
              <a:pPr/>
              <a:t>6</a:t>
            </a:fld>
            <a:endParaRPr lang="de-DE" altLang="de-DE" sz="900" b="0" dirty="0">
              <a:solidFill>
                <a:srgbClr val="898989"/>
              </a:solidFill>
              <a:latin typeface="Times New Roman" charset="0"/>
            </a:endParaRPr>
          </a:p>
        </p:txBody>
      </p:sp>
      <p:sp>
        <p:nvSpPr>
          <p:cNvPr id="6" name="Titel 1"/>
          <p:cNvSpPr>
            <a:spLocks noGrp="1"/>
          </p:cNvSpPr>
          <p:nvPr>
            <p:ph type="title"/>
          </p:nvPr>
        </p:nvSpPr>
        <p:spPr bwMode="auto">
          <a:xfrm>
            <a:off x="628650" y="365125"/>
            <a:ext cx="7886700" cy="56694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68580" tIns="34290" rIns="68580" bIns="34290" numCol="1" anchor="t" anchorCtr="0" compatLnSpc="1">
            <a:prstTxWarp prst="textNoShape">
              <a:avLst/>
            </a:prstTxWarp>
            <a:noAutofit/>
          </a:bodyPr>
          <a:lstStyle/>
          <a:p>
            <a:pPr algn="ctr"/>
            <a:r>
              <a:rPr lang="de-DE" altLang="de-DE" sz="2800" b="1" dirty="0">
                <a:ea typeface="ＭＳ Ｐゴシック" charset="-128"/>
              </a:rPr>
              <a:t>Fall 3</a:t>
            </a:r>
            <a:br>
              <a:rPr lang="de-DE" altLang="de-DE" sz="2800" b="1" dirty="0">
                <a:ea typeface="ＭＳ Ｐゴシック" charset="-128"/>
              </a:rPr>
            </a:br>
            <a:endParaRPr lang="de-AT" altLang="de-DE" sz="2800" b="1" dirty="0">
              <a:ea typeface="ＭＳ Ｐゴシック" charset="-128"/>
            </a:endParaRPr>
          </a:p>
        </p:txBody>
      </p:sp>
      <p:pic>
        <p:nvPicPr>
          <p:cNvPr id="3074" name="Picture 2" descr="F:\Vorträge\Epidurale Infiltration_Spine Symposium\BD 202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04685" y="1092891"/>
            <a:ext cx="6047513" cy="2454273"/>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F:\Vorträge\Epidurale Infiltration_Spine Symposium\BD Sequester kranial.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04684" y="3547164"/>
            <a:ext cx="6047513" cy="2147127"/>
          </a:xfrm>
          <a:prstGeom prst="rect">
            <a:avLst/>
          </a:prstGeom>
          <a:noFill/>
          <a:extLst>
            <a:ext uri="{909E8E84-426E-40DD-AFC4-6F175D3DCCD1}">
              <a14:hiddenFill xmlns:a14="http://schemas.microsoft.com/office/drawing/2010/main">
                <a:solidFill>
                  <a:srgbClr val="FFFFFF"/>
                </a:solidFill>
              </a14:hiddenFill>
            </a:ext>
          </a:extLst>
        </p:spPr>
      </p:pic>
      <p:sp>
        <p:nvSpPr>
          <p:cNvPr id="7" name="Rechteck 6"/>
          <p:cNvSpPr/>
          <p:nvPr/>
        </p:nvSpPr>
        <p:spPr>
          <a:xfrm>
            <a:off x="78733" y="1595789"/>
            <a:ext cx="3266660" cy="2585323"/>
          </a:xfrm>
          <a:prstGeom prst="rect">
            <a:avLst/>
          </a:prstGeom>
        </p:spPr>
        <p:txBody>
          <a:bodyPr wrap="square">
            <a:spAutoFit/>
          </a:bodyPr>
          <a:lstStyle/>
          <a:p>
            <a:pPr marL="285750" indent="-285750">
              <a:buFont typeface="Arial" panose="020B0604020202020204" pitchFamily="34" charset="0"/>
              <a:buChar char="•"/>
            </a:pPr>
            <a:r>
              <a:rPr lang="de-AT" sz="1800" dirty="0"/>
              <a:t>38a, w</a:t>
            </a:r>
          </a:p>
          <a:p>
            <a:endParaRPr lang="de-AT" sz="1800" dirty="0"/>
          </a:p>
          <a:p>
            <a:pPr marL="285750" indent="-285750">
              <a:buFont typeface="Arial" panose="020B0604020202020204" pitchFamily="34" charset="0"/>
              <a:buChar char="•"/>
            </a:pPr>
            <a:r>
              <a:rPr lang="de-AT" sz="1800" dirty="0"/>
              <a:t>Seit 8 Wochen </a:t>
            </a:r>
          </a:p>
          <a:p>
            <a:endParaRPr lang="de-AT" sz="1800" dirty="0"/>
          </a:p>
          <a:p>
            <a:pPr marL="285750" indent="-285750">
              <a:buFont typeface="Arial" panose="020B0604020202020204" pitchFamily="34" charset="0"/>
              <a:buChar char="•"/>
            </a:pPr>
            <a:r>
              <a:rPr lang="de-AT" sz="1800" dirty="0"/>
              <a:t>Schmerzband und</a:t>
            </a:r>
          </a:p>
          <a:p>
            <a:r>
              <a:rPr lang="de-AT" sz="1800" dirty="0"/>
              <a:t>    Parästhesien S1 </a:t>
            </a:r>
            <a:r>
              <a:rPr lang="de-AT" sz="1800" dirty="0" err="1"/>
              <a:t>bds</a:t>
            </a:r>
            <a:endParaRPr lang="de-AT" sz="1800" dirty="0"/>
          </a:p>
          <a:p>
            <a:endParaRPr lang="de-AT" sz="1800" dirty="0"/>
          </a:p>
          <a:p>
            <a:endParaRPr lang="de-AT" sz="1800" dirty="0"/>
          </a:p>
          <a:p>
            <a:endParaRPr lang="de-AT" sz="1800" dirty="0"/>
          </a:p>
        </p:txBody>
      </p:sp>
      <p:sp>
        <p:nvSpPr>
          <p:cNvPr id="8" name="Rechteck 7">
            <a:extLst>
              <a:ext uri="{FF2B5EF4-FFF2-40B4-BE49-F238E27FC236}">
                <a16:creationId xmlns="" xmlns:a16="http://schemas.microsoft.com/office/drawing/2014/main" id="{3D2485C4-176B-4193-86FA-A1A27B614F50}"/>
              </a:ext>
            </a:extLst>
          </p:cNvPr>
          <p:cNvSpPr/>
          <p:nvPr/>
        </p:nvSpPr>
        <p:spPr>
          <a:xfrm>
            <a:off x="4142459" y="6445250"/>
            <a:ext cx="4553306" cy="307777"/>
          </a:xfrm>
          <a:prstGeom prst="rect">
            <a:avLst/>
          </a:prstGeom>
        </p:spPr>
        <p:txBody>
          <a:bodyPr wrap="square">
            <a:spAutoFit/>
          </a:bodyPr>
          <a:lstStyle/>
          <a:p>
            <a:pPr algn="ctr"/>
            <a:r>
              <a:rPr lang="de-DE" sz="1400" dirty="0">
                <a:solidFill>
                  <a:schemeClr val="bg1"/>
                </a:solidFill>
                <a:effectLst/>
                <a:latin typeface="+mj-lt"/>
              </a:rPr>
              <a:t>Priv. </a:t>
            </a:r>
            <a:r>
              <a:rPr lang="de-DE" sz="1400" dirty="0" err="1">
                <a:solidFill>
                  <a:schemeClr val="bg1"/>
                </a:solidFill>
                <a:effectLst/>
                <a:latin typeface="+mj-lt"/>
              </a:rPr>
              <a:t>Doz</a:t>
            </a:r>
            <a:r>
              <a:rPr lang="de-DE" sz="1400" dirty="0">
                <a:solidFill>
                  <a:schemeClr val="bg1"/>
                </a:solidFill>
                <a:effectLst/>
                <a:latin typeface="+mj-lt"/>
              </a:rPr>
              <a:t>. Dr. Christoph Stihsen</a:t>
            </a:r>
          </a:p>
        </p:txBody>
      </p:sp>
    </p:spTree>
    <p:extLst>
      <p:ext uri="{BB962C8B-B14F-4D97-AF65-F5344CB8AC3E}">
        <p14:creationId xmlns:p14="http://schemas.microsoft.com/office/powerpoint/2010/main" val="144840909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Foliennummernplatzhalter 4"/>
          <p:cNvSpPr>
            <a:spLocks noGrp="1"/>
          </p:cNvSpPr>
          <p:nvPr>
            <p:ph type="sldNum" sz="quarter" idx="4294967295"/>
          </p:nvPr>
        </p:nvSpPr>
        <p:spPr bwMode="auto">
          <a:xfrm>
            <a:off x="7859730" y="6462217"/>
            <a:ext cx="1284270" cy="27384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500" b="1">
                <a:solidFill>
                  <a:schemeClr val="tx1"/>
                </a:solidFill>
                <a:latin typeface="Arial" charset="0"/>
                <a:ea typeface="ＭＳ Ｐゴシック" charset="-128"/>
              </a:defRPr>
            </a:lvl1pPr>
            <a:lvl2pPr marL="557213" indent="-214313">
              <a:defRPr sz="1500" b="1">
                <a:solidFill>
                  <a:schemeClr val="tx1"/>
                </a:solidFill>
                <a:latin typeface="Arial" charset="0"/>
                <a:ea typeface="ＭＳ Ｐゴシック" charset="-128"/>
              </a:defRPr>
            </a:lvl2pPr>
            <a:lvl3pPr marL="857250" indent="-171450">
              <a:defRPr sz="1500" b="1">
                <a:solidFill>
                  <a:schemeClr val="tx1"/>
                </a:solidFill>
                <a:latin typeface="Arial" charset="0"/>
                <a:ea typeface="ＭＳ Ｐゴシック" charset="-128"/>
              </a:defRPr>
            </a:lvl3pPr>
            <a:lvl4pPr marL="1200150" indent="-171450">
              <a:defRPr sz="1500" b="1">
                <a:solidFill>
                  <a:schemeClr val="tx1"/>
                </a:solidFill>
                <a:latin typeface="Arial" charset="0"/>
                <a:ea typeface="ＭＳ Ｐゴシック" charset="-128"/>
              </a:defRPr>
            </a:lvl4pPr>
            <a:lvl5pPr marL="1543050" indent="-171450">
              <a:defRPr sz="1500" b="1">
                <a:solidFill>
                  <a:schemeClr val="tx1"/>
                </a:solidFill>
                <a:latin typeface="Arial" charset="0"/>
                <a:ea typeface="ＭＳ Ｐゴシック" charset="-128"/>
              </a:defRPr>
            </a:lvl5pPr>
            <a:lvl6pPr marL="1885950" indent="-171450" eaLnBrk="0" fontAlgn="base" hangingPunct="0">
              <a:spcBef>
                <a:spcPct val="0"/>
              </a:spcBef>
              <a:spcAft>
                <a:spcPct val="0"/>
              </a:spcAft>
              <a:defRPr sz="1500" b="1">
                <a:solidFill>
                  <a:schemeClr val="tx1"/>
                </a:solidFill>
                <a:latin typeface="Arial" charset="0"/>
                <a:ea typeface="ＭＳ Ｐゴシック" charset="-128"/>
              </a:defRPr>
            </a:lvl6pPr>
            <a:lvl7pPr marL="2228850" indent="-171450" eaLnBrk="0" fontAlgn="base" hangingPunct="0">
              <a:spcBef>
                <a:spcPct val="0"/>
              </a:spcBef>
              <a:spcAft>
                <a:spcPct val="0"/>
              </a:spcAft>
              <a:defRPr sz="1500" b="1">
                <a:solidFill>
                  <a:schemeClr val="tx1"/>
                </a:solidFill>
                <a:latin typeface="Arial" charset="0"/>
                <a:ea typeface="ＭＳ Ｐゴシック" charset="-128"/>
              </a:defRPr>
            </a:lvl7pPr>
            <a:lvl8pPr marL="2571750" indent="-171450" eaLnBrk="0" fontAlgn="base" hangingPunct="0">
              <a:spcBef>
                <a:spcPct val="0"/>
              </a:spcBef>
              <a:spcAft>
                <a:spcPct val="0"/>
              </a:spcAft>
              <a:defRPr sz="1500" b="1">
                <a:solidFill>
                  <a:schemeClr val="tx1"/>
                </a:solidFill>
                <a:latin typeface="Arial" charset="0"/>
                <a:ea typeface="ＭＳ Ｐゴシック" charset="-128"/>
              </a:defRPr>
            </a:lvl8pPr>
            <a:lvl9pPr marL="2914650" indent="-171450" eaLnBrk="0" fontAlgn="base" hangingPunct="0">
              <a:spcBef>
                <a:spcPct val="0"/>
              </a:spcBef>
              <a:spcAft>
                <a:spcPct val="0"/>
              </a:spcAft>
              <a:defRPr sz="1500" b="1">
                <a:solidFill>
                  <a:schemeClr val="tx1"/>
                </a:solidFill>
                <a:latin typeface="Arial" charset="0"/>
                <a:ea typeface="ＭＳ Ｐゴシック" charset="-128"/>
              </a:defRPr>
            </a:lvl9pPr>
          </a:lstStyle>
          <a:p>
            <a:fld id="{2C1CB82E-2B75-2B46-8494-45B1EA0979F1}" type="slidenum">
              <a:rPr lang="de-DE" altLang="de-DE" sz="900" b="0">
                <a:solidFill>
                  <a:srgbClr val="898989"/>
                </a:solidFill>
                <a:latin typeface="Times New Roman" charset="0"/>
              </a:rPr>
              <a:pPr/>
              <a:t>7</a:t>
            </a:fld>
            <a:endParaRPr lang="de-DE" altLang="de-DE" sz="900" b="0" dirty="0">
              <a:solidFill>
                <a:srgbClr val="898989"/>
              </a:solidFill>
              <a:latin typeface="Times New Roman" charset="0"/>
            </a:endParaRPr>
          </a:p>
        </p:txBody>
      </p:sp>
      <p:sp>
        <p:nvSpPr>
          <p:cNvPr id="6" name="Titel 1"/>
          <p:cNvSpPr>
            <a:spLocks noGrp="1"/>
          </p:cNvSpPr>
          <p:nvPr>
            <p:ph type="title"/>
          </p:nvPr>
        </p:nvSpPr>
        <p:spPr bwMode="auto">
          <a:xfrm>
            <a:off x="628650" y="365125"/>
            <a:ext cx="7886700" cy="56694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68580" tIns="34290" rIns="68580" bIns="34290" numCol="1" anchor="t" anchorCtr="0" compatLnSpc="1">
            <a:prstTxWarp prst="textNoShape">
              <a:avLst/>
            </a:prstTxWarp>
            <a:noAutofit/>
          </a:bodyPr>
          <a:lstStyle/>
          <a:p>
            <a:pPr algn="ctr"/>
            <a:r>
              <a:rPr lang="de-DE" altLang="de-DE" sz="2800" b="1" dirty="0">
                <a:ea typeface="ＭＳ Ｐゴシック" charset="-128"/>
              </a:rPr>
              <a:t>Fall 3</a:t>
            </a:r>
            <a:br>
              <a:rPr lang="de-DE" altLang="de-DE" sz="2800" b="1" dirty="0">
                <a:ea typeface="ＭＳ Ｐゴシック" charset="-128"/>
              </a:rPr>
            </a:br>
            <a:endParaRPr lang="de-AT" altLang="de-DE" sz="2800" b="1" dirty="0">
              <a:ea typeface="ＭＳ Ｐゴシック" charset="-128"/>
            </a:endParaRPr>
          </a:p>
        </p:txBody>
      </p:sp>
      <p:pic>
        <p:nvPicPr>
          <p:cNvPr id="3074" name="Picture 2" descr="F:\Vorträge\Epidurale Infiltration_Spine Symposium\BD 202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04685" y="1092891"/>
            <a:ext cx="6047513" cy="2454273"/>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F:\Vorträge\Epidurale Infiltration_Spine Symposium\BD Sequester kranial.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04684" y="3547164"/>
            <a:ext cx="6047513" cy="2147127"/>
          </a:xfrm>
          <a:prstGeom prst="rect">
            <a:avLst/>
          </a:prstGeom>
          <a:noFill/>
          <a:extLst>
            <a:ext uri="{909E8E84-426E-40DD-AFC4-6F175D3DCCD1}">
              <a14:hiddenFill xmlns:a14="http://schemas.microsoft.com/office/drawing/2010/main">
                <a:solidFill>
                  <a:srgbClr val="FFFFFF"/>
                </a:solidFill>
              </a14:hiddenFill>
            </a:ext>
          </a:extLst>
        </p:spPr>
      </p:pic>
      <p:sp>
        <p:nvSpPr>
          <p:cNvPr id="7" name="Rechteck 6"/>
          <p:cNvSpPr/>
          <p:nvPr/>
        </p:nvSpPr>
        <p:spPr>
          <a:xfrm>
            <a:off x="231133" y="2069836"/>
            <a:ext cx="3266660" cy="1477328"/>
          </a:xfrm>
          <a:prstGeom prst="rect">
            <a:avLst/>
          </a:prstGeom>
        </p:spPr>
        <p:txBody>
          <a:bodyPr wrap="square">
            <a:spAutoFit/>
          </a:bodyPr>
          <a:lstStyle/>
          <a:p>
            <a:pPr marL="285750" indent="-285750">
              <a:buFont typeface="Wingdings" panose="05000000000000000000" pitchFamily="2" charset="2"/>
              <a:buChar char="Ø"/>
            </a:pPr>
            <a:r>
              <a:rPr lang="de-AT" sz="1800" dirty="0" err="1"/>
              <a:t>Epid</a:t>
            </a:r>
            <a:r>
              <a:rPr lang="de-AT" sz="1800" dirty="0"/>
              <a:t>. </a:t>
            </a:r>
            <a:r>
              <a:rPr lang="de-AT" sz="1800" dirty="0" err="1"/>
              <a:t>Sacrale</a:t>
            </a:r>
            <a:r>
              <a:rPr lang="de-AT" sz="1800" dirty="0"/>
              <a:t> </a:t>
            </a:r>
          </a:p>
          <a:p>
            <a:r>
              <a:rPr lang="de-AT" sz="1800" dirty="0"/>
              <a:t>     Infiltration</a:t>
            </a:r>
          </a:p>
          <a:p>
            <a:endParaRPr lang="de-AT" sz="1800" dirty="0"/>
          </a:p>
          <a:p>
            <a:endParaRPr lang="de-AT" sz="1800" dirty="0"/>
          </a:p>
          <a:p>
            <a:endParaRPr lang="de-AT" sz="1800" dirty="0"/>
          </a:p>
        </p:txBody>
      </p:sp>
      <p:sp>
        <p:nvSpPr>
          <p:cNvPr id="8" name="Rechteck 7">
            <a:extLst>
              <a:ext uri="{FF2B5EF4-FFF2-40B4-BE49-F238E27FC236}">
                <a16:creationId xmlns="" xmlns:a16="http://schemas.microsoft.com/office/drawing/2014/main" id="{70E49942-6F6A-4AE7-9B64-D6CC44F07260}"/>
              </a:ext>
            </a:extLst>
          </p:cNvPr>
          <p:cNvSpPr/>
          <p:nvPr/>
        </p:nvSpPr>
        <p:spPr>
          <a:xfrm>
            <a:off x="4142459" y="6445250"/>
            <a:ext cx="4553306" cy="307777"/>
          </a:xfrm>
          <a:prstGeom prst="rect">
            <a:avLst/>
          </a:prstGeom>
        </p:spPr>
        <p:txBody>
          <a:bodyPr wrap="square">
            <a:spAutoFit/>
          </a:bodyPr>
          <a:lstStyle/>
          <a:p>
            <a:pPr algn="ctr"/>
            <a:r>
              <a:rPr lang="de-DE" sz="1400" dirty="0">
                <a:solidFill>
                  <a:schemeClr val="bg1"/>
                </a:solidFill>
                <a:effectLst/>
                <a:latin typeface="+mj-lt"/>
              </a:rPr>
              <a:t>Priv. </a:t>
            </a:r>
            <a:r>
              <a:rPr lang="de-DE" sz="1400" dirty="0" err="1">
                <a:solidFill>
                  <a:schemeClr val="bg1"/>
                </a:solidFill>
                <a:effectLst/>
                <a:latin typeface="+mj-lt"/>
              </a:rPr>
              <a:t>Doz</a:t>
            </a:r>
            <a:r>
              <a:rPr lang="de-DE" sz="1400" dirty="0">
                <a:solidFill>
                  <a:schemeClr val="bg1"/>
                </a:solidFill>
                <a:effectLst/>
                <a:latin typeface="+mj-lt"/>
              </a:rPr>
              <a:t>. Dr. Christoph Stihsen</a:t>
            </a:r>
          </a:p>
        </p:txBody>
      </p:sp>
    </p:spTree>
    <p:extLst>
      <p:ext uri="{BB962C8B-B14F-4D97-AF65-F5344CB8AC3E}">
        <p14:creationId xmlns:p14="http://schemas.microsoft.com/office/powerpoint/2010/main" val="270956289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Foliennummernplatzhalter 4"/>
          <p:cNvSpPr>
            <a:spLocks noGrp="1"/>
          </p:cNvSpPr>
          <p:nvPr>
            <p:ph type="sldNum" sz="quarter" idx="4294967295"/>
          </p:nvPr>
        </p:nvSpPr>
        <p:spPr bwMode="auto">
          <a:xfrm>
            <a:off x="7859730" y="6462217"/>
            <a:ext cx="1284270" cy="27384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500" b="1">
                <a:solidFill>
                  <a:schemeClr val="tx1"/>
                </a:solidFill>
                <a:latin typeface="Arial" charset="0"/>
                <a:ea typeface="ＭＳ Ｐゴシック" charset="-128"/>
              </a:defRPr>
            </a:lvl1pPr>
            <a:lvl2pPr marL="557213" indent="-214313">
              <a:defRPr sz="1500" b="1">
                <a:solidFill>
                  <a:schemeClr val="tx1"/>
                </a:solidFill>
                <a:latin typeface="Arial" charset="0"/>
                <a:ea typeface="ＭＳ Ｐゴシック" charset="-128"/>
              </a:defRPr>
            </a:lvl2pPr>
            <a:lvl3pPr marL="857250" indent="-171450">
              <a:defRPr sz="1500" b="1">
                <a:solidFill>
                  <a:schemeClr val="tx1"/>
                </a:solidFill>
                <a:latin typeface="Arial" charset="0"/>
                <a:ea typeface="ＭＳ Ｐゴシック" charset="-128"/>
              </a:defRPr>
            </a:lvl3pPr>
            <a:lvl4pPr marL="1200150" indent="-171450">
              <a:defRPr sz="1500" b="1">
                <a:solidFill>
                  <a:schemeClr val="tx1"/>
                </a:solidFill>
                <a:latin typeface="Arial" charset="0"/>
                <a:ea typeface="ＭＳ Ｐゴシック" charset="-128"/>
              </a:defRPr>
            </a:lvl4pPr>
            <a:lvl5pPr marL="1543050" indent="-171450">
              <a:defRPr sz="1500" b="1">
                <a:solidFill>
                  <a:schemeClr val="tx1"/>
                </a:solidFill>
                <a:latin typeface="Arial" charset="0"/>
                <a:ea typeface="ＭＳ Ｐゴシック" charset="-128"/>
              </a:defRPr>
            </a:lvl5pPr>
            <a:lvl6pPr marL="1885950" indent="-171450" eaLnBrk="0" fontAlgn="base" hangingPunct="0">
              <a:spcBef>
                <a:spcPct val="0"/>
              </a:spcBef>
              <a:spcAft>
                <a:spcPct val="0"/>
              </a:spcAft>
              <a:defRPr sz="1500" b="1">
                <a:solidFill>
                  <a:schemeClr val="tx1"/>
                </a:solidFill>
                <a:latin typeface="Arial" charset="0"/>
                <a:ea typeface="ＭＳ Ｐゴシック" charset="-128"/>
              </a:defRPr>
            </a:lvl6pPr>
            <a:lvl7pPr marL="2228850" indent="-171450" eaLnBrk="0" fontAlgn="base" hangingPunct="0">
              <a:spcBef>
                <a:spcPct val="0"/>
              </a:spcBef>
              <a:spcAft>
                <a:spcPct val="0"/>
              </a:spcAft>
              <a:defRPr sz="1500" b="1">
                <a:solidFill>
                  <a:schemeClr val="tx1"/>
                </a:solidFill>
                <a:latin typeface="Arial" charset="0"/>
                <a:ea typeface="ＭＳ Ｐゴシック" charset="-128"/>
              </a:defRPr>
            </a:lvl7pPr>
            <a:lvl8pPr marL="2571750" indent="-171450" eaLnBrk="0" fontAlgn="base" hangingPunct="0">
              <a:spcBef>
                <a:spcPct val="0"/>
              </a:spcBef>
              <a:spcAft>
                <a:spcPct val="0"/>
              </a:spcAft>
              <a:defRPr sz="1500" b="1">
                <a:solidFill>
                  <a:schemeClr val="tx1"/>
                </a:solidFill>
                <a:latin typeface="Arial" charset="0"/>
                <a:ea typeface="ＭＳ Ｐゴシック" charset="-128"/>
              </a:defRPr>
            </a:lvl8pPr>
            <a:lvl9pPr marL="2914650" indent="-171450" eaLnBrk="0" fontAlgn="base" hangingPunct="0">
              <a:spcBef>
                <a:spcPct val="0"/>
              </a:spcBef>
              <a:spcAft>
                <a:spcPct val="0"/>
              </a:spcAft>
              <a:defRPr sz="1500" b="1">
                <a:solidFill>
                  <a:schemeClr val="tx1"/>
                </a:solidFill>
                <a:latin typeface="Arial" charset="0"/>
                <a:ea typeface="ＭＳ Ｐゴシック" charset="-128"/>
              </a:defRPr>
            </a:lvl9pPr>
          </a:lstStyle>
          <a:p>
            <a:fld id="{2C1CB82E-2B75-2B46-8494-45B1EA0979F1}" type="slidenum">
              <a:rPr lang="de-DE" altLang="de-DE" sz="900" b="0">
                <a:solidFill>
                  <a:srgbClr val="898989"/>
                </a:solidFill>
                <a:latin typeface="Times New Roman" charset="0"/>
              </a:rPr>
              <a:pPr/>
              <a:t>8</a:t>
            </a:fld>
            <a:endParaRPr lang="de-DE" altLang="de-DE" sz="900" b="0" dirty="0">
              <a:solidFill>
                <a:srgbClr val="898989"/>
              </a:solidFill>
              <a:latin typeface="Times New Roman" charset="0"/>
            </a:endParaRPr>
          </a:p>
        </p:txBody>
      </p:sp>
      <p:sp>
        <p:nvSpPr>
          <p:cNvPr id="6" name="Titel 1"/>
          <p:cNvSpPr>
            <a:spLocks noGrp="1"/>
          </p:cNvSpPr>
          <p:nvPr>
            <p:ph type="title"/>
          </p:nvPr>
        </p:nvSpPr>
        <p:spPr bwMode="auto">
          <a:xfrm>
            <a:off x="628650" y="365125"/>
            <a:ext cx="7886700" cy="56694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68580" tIns="34290" rIns="68580" bIns="34290" numCol="1" anchor="t" anchorCtr="0" compatLnSpc="1">
            <a:prstTxWarp prst="textNoShape">
              <a:avLst/>
            </a:prstTxWarp>
            <a:noAutofit/>
          </a:bodyPr>
          <a:lstStyle/>
          <a:p>
            <a:pPr algn="ctr"/>
            <a:r>
              <a:rPr lang="de-DE" altLang="de-DE" sz="2800" b="1" dirty="0">
                <a:ea typeface="ＭＳ Ｐゴシック" charset="-128"/>
              </a:rPr>
              <a:t>Fall 1</a:t>
            </a:r>
            <a:br>
              <a:rPr lang="de-DE" altLang="de-DE" sz="2800" b="1" dirty="0">
                <a:ea typeface="ＭＳ Ｐゴシック" charset="-128"/>
              </a:rPr>
            </a:br>
            <a:endParaRPr lang="de-AT" altLang="de-DE" sz="2800" b="1" dirty="0">
              <a:ea typeface="ＭＳ Ｐゴシック" charset="-128"/>
            </a:endParaRPr>
          </a:p>
        </p:txBody>
      </p:sp>
      <p:pic>
        <p:nvPicPr>
          <p:cNvPr id="1026" name="Picture 2" descr="F:\Vorträge\Epidurale Infiltration_Spine Symposium\Schubert DP L4_5 11_202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92555" y="1566015"/>
            <a:ext cx="5520758" cy="3611167"/>
          </a:xfrm>
          <a:prstGeom prst="rect">
            <a:avLst/>
          </a:prstGeom>
          <a:noFill/>
          <a:extLst>
            <a:ext uri="{909E8E84-426E-40DD-AFC4-6F175D3DCCD1}">
              <a14:hiddenFill xmlns:a14="http://schemas.microsoft.com/office/drawing/2010/main">
                <a:solidFill>
                  <a:srgbClr val="FFFFFF"/>
                </a:solidFill>
              </a14:hiddenFill>
            </a:ext>
          </a:extLst>
        </p:spPr>
      </p:pic>
      <p:sp>
        <p:nvSpPr>
          <p:cNvPr id="3" name="Rechteck 2"/>
          <p:cNvSpPr/>
          <p:nvPr/>
        </p:nvSpPr>
        <p:spPr>
          <a:xfrm>
            <a:off x="230687" y="1616995"/>
            <a:ext cx="3266660" cy="2585323"/>
          </a:xfrm>
          <a:prstGeom prst="rect">
            <a:avLst/>
          </a:prstGeom>
        </p:spPr>
        <p:txBody>
          <a:bodyPr wrap="square">
            <a:spAutoFit/>
          </a:bodyPr>
          <a:lstStyle/>
          <a:p>
            <a:pPr marL="285750" indent="-285750">
              <a:buFont typeface="Arial" panose="020B0604020202020204" pitchFamily="34" charset="0"/>
              <a:buChar char="•"/>
            </a:pPr>
            <a:r>
              <a:rPr lang="de-DE" sz="1800" dirty="0"/>
              <a:t>8</a:t>
            </a:r>
            <a:r>
              <a:rPr lang="de-AT" sz="1800" dirty="0"/>
              <a:t> Wochen </a:t>
            </a:r>
            <a:r>
              <a:rPr lang="de-AT" sz="1800" dirty="0" err="1"/>
              <a:t>post</a:t>
            </a:r>
            <a:r>
              <a:rPr lang="de-AT" sz="1800" dirty="0"/>
              <a:t> </a:t>
            </a:r>
            <a:r>
              <a:rPr lang="de-AT" sz="1800" dirty="0" err="1"/>
              <a:t>interventionem</a:t>
            </a:r>
            <a:endParaRPr lang="de-AT" sz="1800" dirty="0"/>
          </a:p>
          <a:p>
            <a:pPr marL="285750" indent="-285750">
              <a:buFont typeface="Arial" panose="020B0604020202020204" pitchFamily="34" charset="0"/>
              <a:buChar char="•"/>
            </a:pPr>
            <a:endParaRPr lang="de-DE" sz="1800" dirty="0"/>
          </a:p>
          <a:p>
            <a:pPr marL="285750" indent="-285750">
              <a:buFont typeface="Arial" panose="020B0604020202020204" pitchFamily="34" charset="0"/>
              <a:buChar char="•"/>
            </a:pPr>
            <a:r>
              <a:rPr lang="de-DE" sz="1800" dirty="0"/>
              <a:t>Schmerzen etwas leichter</a:t>
            </a:r>
          </a:p>
          <a:p>
            <a:pPr marL="285750" indent="-285750">
              <a:buFont typeface="Arial" panose="020B0604020202020204" pitchFamily="34" charset="0"/>
              <a:buChar char="•"/>
            </a:pPr>
            <a:endParaRPr lang="de-AT" sz="1800" dirty="0"/>
          </a:p>
          <a:p>
            <a:pPr marL="285750" indent="-285750">
              <a:buFont typeface="Arial" panose="020B0604020202020204" pitchFamily="34" charset="0"/>
              <a:buChar char="•"/>
            </a:pPr>
            <a:r>
              <a:rPr lang="de-AT" sz="1800" dirty="0"/>
              <a:t>Planen einer weiteren Infiltration</a:t>
            </a:r>
          </a:p>
          <a:p>
            <a:endParaRPr lang="de-AT" sz="1800" dirty="0"/>
          </a:p>
          <a:p>
            <a:endParaRPr lang="de-AT" sz="1800" dirty="0"/>
          </a:p>
        </p:txBody>
      </p:sp>
      <p:sp>
        <p:nvSpPr>
          <p:cNvPr id="7" name="Rechteck 6">
            <a:extLst>
              <a:ext uri="{FF2B5EF4-FFF2-40B4-BE49-F238E27FC236}">
                <a16:creationId xmlns="" xmlns:a16="http://schemas.microsoft.com/office/drawing/2014/main" id="{E70EE682-7507-4A33-A0FC-14B4F726FD2D}"/>
              </a:ext>
            </a:extLst>
          </p:cNvPr>
          <p:cNvSpPr/>
          <p:nvPr/>
        </p:nvSpPr>
        <p:spPr>
          <a:xfrm>
            <a:off x="4142459" y="6445250"/>
            <a:ext cx="4553306" cy="307777"/>
          </a:xfrm>
          <a:prstGeom prst="rect">
            <a:avLst/>
          </a:prstGeom>
        </p:spPr>
        <p:txBody>
          <a:bodyPr wrap="square">
            <a:spAutoFit/>
          </a:bodyPr>
          <a:lstStyle/>
          <a:p>
            <a:pPr algn="ctr"/>
            <a:r>
              <a:rPr lang="de-DE" sz="1400" dirty="0">
                <a:solidFill>
                  <a:schemeClr val="bg1"/>
                </a:solidFill>
                <a:effectLst/>
                <a:latin typeface="+mj-lt"/>
              </a:rPr>
              <a:t>Priv. </a:t>
            </a:r>
            <a:r>
              <a:rPr lang="de-DE" sz="1400" dirty="0" err="1">
                <a:solidFill>
                  <a:schemeClr val="bg1"/>
                </a:solidFill>
                <a:effectLst/>
                <a:latin typeface="+mj-lt"/>
              </a:rPr>
              <a:t>Doz</a:t>
            </a:r>
            <a:r>
              <a:rPr lang="de-DE" sz="1400" dirty="0">
                <a:solidFill>
                  <a:schemeClr val="bg1"/>
                </a:solidFill>
                <a:effectLst/>
                <a:latin typeface="+mj-lt"/>
              </a:rPr>
              <a:t>. Dr. Christoph Stihsen</a:t>
            </a:r>
          </a:p>
        </p:txBody>
      </p:sp>
    </p:spTree>
    <p:extLst>
      <p:ext uri="{BB962C8B-B14F-4D97-AF65-F5344CB8AC3E}">
        <p14:creationId xmlns:p14="http://schemas.microsoft.com/office/powerpoint/2010/main" val="131511413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Foliennummernplatzhalter 4"/>
          <p:cNvSpPr>
            <a:spLocks noGrp="1"/>
          </p:cNvSpPr>
          <p:nvPr>
            <p:ph type="sldNum" sz="quarter" idx="4294967295"/>
          </p:nvPr>
        </p:nvSpPr>
        <p:spPr bwMode="auto">
          <a:xfrm>
            <a:off x="7859730" y="6462217"/>
            <a:ext cx="1284270" cy="27384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500" b="1">
                <a:solidFill>
                  <a:schemeClr val="tx1"/>
                </a:solidFill>
                <a:latin typeface="Arial" charset="0"/>
                <a:ea typeface="ＭＳ Ｐゴシック" charset="-128"/>
              </a:defRPr>
            </a:lvl1pPr>
            <a:lvl2pPr marL="557213" indent="-214313">
              <a:defRPr sz="1500" b="1">
                <a:solidFill>
                  <a:schemeClr val="tx1"/>
                </a:solidFill>
                <a:latin typeface="Arial" charset="0"/>
                <a:ea typeface="ＭＳ Ｐゴシック" charset="-128"/>
              </a:defRPr>
            </a:lvl2pPr>
            <a:lvl3pPr marL="857250" indent="-171450">
              <a:defRPr sz="1500" b="1">
                <a:solidFill>
                  <a:schemeClr val="tx1"/>
                </a:solidFill>
                <a:latin typeface="Arial" charset="0"/>
                <a:ea typeface="ＭＳ Ｐゴシック" charset="-128"/>
              </a:defRPr>
            </a:lvl3pPr>
            <a:lvl4pPr marL="1200150" indent="-171450">
              <a:defRPr sz="1500" b="1">
                <a:solidFill>
                  <a:schemeClr val="tx1"/>
                </a:solidFill>
                <a:latin typeface="Arial" charset="0"/>
                <a:ea typeface="ＭＳ Ｐゴシック" charset="-128"/>
              </a:defRPr>
            </a:lvl4pPr>
            <a:lvl5pPr marL="1543050" indent="-171450">
              <a:defRPr sz="1500" b="1">
                <a:solidFill>
                  <a:schemeClr val="tx1"/>
                </a:solidFill>
                <a:latin typeface="Arial" charset="0"/>
                <a:ea typeface="ＭＳ Ｐゴシック" charset="-128"/>
              </a:defRPr>
            </a:lvl5pPr>
            <a:lvl6pPr marL="1885950" indent="-171450" eaLnBrk="0" fontAlgn="base" hangingPunct="0">
              <a:spcBef>
                <a:spcPct val="0"/>
              </a:spcBef>
              <a:spcAft>
                <a:spcPct val="0"/>
              </a:spcAft>
              <a:defRPr sz="1500" b="1">
                <a:solidFill>
                  <a:schemeClr val="tx1"/>
                </a:solidFill>
                <a:latin typeface="Arial" charset="0"/>
                <a:ea typeface="ＭＳ Ｐゴシック" charset="-128"/>
              </a:defRPr>
            </a:lvl6pPr>
            <a:lvl7pPr marL="2228850" indent="-171450" eaLnBrk="0" fontAlgn="base" hangingPunct="0">
              <a:spcBef>
                <a:spcPct val="0"/>
              </a:spcBef>
              <a:spcAft>
                <a:spcPct val="0"/>
              </a:spcAft>
              <a:defRPr sz="1500" b="1">
                <a:solidFill>
                  <a:schemeClr val="tx1"/>
                </a:solidFill>
                <a:latin typeface="Arial" charset="0"/>
                <a:ea typeface="ＭＳ Ｐゴシック" charset="-128"/>
              </a:defRPr>
            </a:lvl7pPr>
            <a:lvl8pPr marL="2571750" indent="-171450" eaLnBrk="0" fontAlgn="base" hangingPunct="0">
              <a:spcBef>
                <a:spcPct val="0"/>
              </a:spcBef>
              <a:spcAft>
                <a:spcPct val="0"/>
              </a:spcAft>
              <a:defRPr sz="1500" b="1">
                <a:solidFill>
                  <a:schemeClr val="tx1"/>
                </a:solidFill>
                <a:latin typeface="Arial" charset="0"/>
                <a:ea typeface="ＭＳ Ｐゴシック" charset="-128"/>
              </a:defRPr>
            </a:lvl8pPr>
            <a:lvl9pPr marL="2914650" indent="-171450" eaLnBrk="0" fontAlgn="base" hangingPunct="0">
              <a:spcBef>
                <a:spcPct val="0"/>
              </a:spcBef>
              <a:spcAft>
                <a:spcPct val="0"/>
              </a:spcAft>
              <a:defRPr sz="1500" b="1">
                <a:solidFill>
                  <a:schemeClr val="tx1"/>
                </a:solidFill>
                <a:latin typeface="Arial" charset="0"/>
                <a:ea typeface="ＭＳ Ｐゴシック" charset="-128"/>
              </a:defRPr>
            </a:lvl9pPr>
          </a:lstStyle>
          <a:p>
            <a:fld id="{2C1CB82E-2B75-2B46-8494-45B1EA0979F1}" type="slidenum">
              <a:rPr lang="de-DE" altLang="de-DE" sz="900" b="0">
                <a:solidFill>
                  <a:srgbClr val="898989"/>
                </a:solidFill>
                <a:latin typeface="Times New Roman" charset="0"/>
              </a:rPr>
              <a:pPr/>
              <a:t>9</a:t>
            </a:fld>
            <a:endParaRPr lang="de-DE" altLang="de-DE" sz="900" b="0" dirty="0">
              <a:solidFill>
                <a:srgbClr val="898989"/>
              </a:solidFill>
              <a:latin typeface="Times New Roman" charset="0"/>
            </a:endParaRPr>
          </a:p>
        </p:txBody>
      </p:sp>
      <p:sp>
        <p:nvSpPr>
          <p:cNvPr id="6" name="Titel 1"/>
          <p:cNvSpPr>
            <a:spLocks noGrp="1"/>
          </p:cNvSpPr>
          <p:nvPr>
            <p:ph type="title"/>
          </p:nvPr>
        </p:nvSpPr>
        <p:spPr bwMode="auto">
          <a:xfrm>
            <a:off x="628650" y="365125"/>
            <a:ext cx="7886700" cy="56694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68580" tIns="34290" rIns="68580" bIns="34290" numCol="1" anchor="t" anchorCtr="0" compatLnSpc="1">
            <a:prstTxWarp prst="textNoShape">
              <a:avLst/>
            </a:prstTxWarp>
            <a:noAutofit/>
          </a:bodyPr>
          <a:lstStyle/>
          <a:p>
            <a:pPr algn="ctr"/>
            <a:r>
              <a:rPr lang="de-DE" altLang="de-DE" sz="2800" b="1" dirty="0">
                <a:ea typeface="ＭＳ Ｐゴシック" charset="-128"/>
              </a:rPr>
              <a:t>Fall 2</a:t>
            </a:r>
            <a:br>
              <a:rPr lang="de-DE" altLang="de-DE" sz="2800" b="1" dirty="0">
                <a:ea typeface="ＭＳ Ｐゴシック" charset="-128"/>
              </a:rPr>
            </a:br>
            <a:endParaRPr lang="de-AT" altLang="de-DE" sz="2800" b="1" dirty="0">
              <a:ea typeface="ＭＳ Ｐゴシック" charset="-128"/>
            </a:endParaRPr>
          </a:p>
        </p:txBody>
      </p:sp>
      <p:pic>
        <p:nvPicPr>
          <p:cNvPr id="2" name="Grafik 1">
            <a:extLst>
              <a:ext uri="{FF2B5EF4-FFF2-40B4-BE49-F238E27FC236}">
                <a16:creationId xmlns="" xmlns:a16="http://schemas.microsoft.com/office/drawing/2014/main" id="{47E5D10F-FD19-43F2-B4C0-DE6058A0D5A3}"/>
              </a:ext>
            </a:extLst>
          </p:cNvPr>
          <p:cNvPicPr>
            <a:picLocks noChangeAspect="1"/>
          </p:cNvPicPr>
          <p:nvPr/>
        </p:nvPicPr>
        <p:blipFill>
          <a:blip r:embed="rId2"/>
          <a:stretch>
            <a:fillRect/>
          </a:stretch>
        </p:blipFill>
        <p:spPr>
          <a:xfrm>
            <a:off x="165578" y="1700213"/>
            <a:ext cx="8996319" cy="3221411"/>
          </a:xfrm>
          <a:prstGeom prst="rect">
            <a:avLst/>
          </a:prstGeom>
        </p:spPr>
      </p:pic>
      <p:pic>
        <p:nvPicPr>
          <p:cNvPr id="8" name="Picture 3" descr="F:\Vorträge\Epidurale Infiltration_Spine Symposium\BLA_L5S1neu.jpg">
            <a:extLst>
              <a:ext uri="{FF2B5EF4-FFF2-40B4-BE49-F238E27FC236}">
                <a16:creationId xmlns="" xmlns:a16="http://schemas.microsoft.com/office/drawing/2014/main" id="{B4AF4C89-1100-466A-97AC-2F495191B9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5882" y="3429000"/>
            <a:ext cx="5245398" cy="1991541"/>
          </a:xfrm>
          <a:prstGeom prst="rect">
            <a:avLst/>
          </a:prstGeom>
          <a:noFill/>
          <a:extLst>
            <a:ext uri="{909E8E84-426E-40DD-AFC4-6F175D3DCCD1}">
              <a14:hiddenFill xmlns:a14="http://schemas.microsoft.com/office/drawing/2010/main">
                <a:solidFill>
                  <a:srgbClr val="FFFFFF"/>
                </a:solidFill>
              </a14:hiddenFill>
            </a:ext>
          </a:extLst>
        </p:spPr>
      </p:pic>
      <p:sp>
        <p:nvSpPr>
          <p:cNvPr id="9" name="Rechteck 8">
            <a:extLst>
              <a:ext uri="{FF2B5EF4-FFF2-40B4-BE49-F238E27FC236}">
                <a16:creationId xmlns="" xmlns:a16="http://schemas.microsoft.com/office/drawing/2014/main" id="{72BBEC6A-546C-4E9B-B4C5-D589061D0637}"/>
              </a:ext>
            </a:extLst>
          </p:cNvPr>
          <p:cNvSpPr/>
          <p:nvPr/>
        </p:nvSpPr>
        <p:spPr>
          <a:xfrm>
            <a:off x="4142459" y="6445250"/>
            <a:ext cx="4553306" cy="307777"/>
          </a:xfrm>
          <a:prstGeom prst="rect">
            <a:avLst/>
          </a:prstGeom>
        </p:spPr>
        <p:txBody>
          <a:bodyPr wrap="square">
            <a:spAutoFit/>
          </a:bodyPr>
          <a:lstStyle/>
          <a:p>
            <a:pPr algn="ctr"/>
            <a:r>
              <a:rPr lang="de-DE" sz="1400" dirty="0">
                <a:solidFill>
                  <a:schemeClr val="bg1"/>
                </a:solidFill>
                <a:effectLst/>
                <a:latin typeface="+mj-lt"/>
              </a:rPr>
              <a:t>Priv. </a:t>
            </a:r>
            <a:r>
              <a:rPr lang="de-DE" sz="1400" dirty="0" err="1">
                <a:solidFill>
                  <a:schemeClr val="bg1"/>
                </a:solidFill>
                <a:effectLst/>
                <a:latin typeface="+mj-lt"/>
              </a:rPr>
              <a:t>Doz</a:t>
            </a:r>
            <a:r>
              <a:rPr lang="de-DE" sz="1400" dirty="0">
                <a:solidFill>
                  <a:schemeClr val="bg1"/>
                </a:solidFill>
                <a:effectLst/>
                <a:latin typeface="+mj-lt"/>
              </a:rPr>
              <a:t>. Dr. Christoph Stihsen</a:t>
            </a:r>
          </a:p>
        </p:txBody>
      </p:sp>
    </p:spTree>
    <p:extLst>
      <p:ext uri="{BB962C8B-B14F-4D97-AF65-F5344CB8AC3E}">
        <p14:creationId xmlns:p14="http://schemas.microsoft.com/office/powerpoint/2010/main" val="3671705073"/>
      </p:ext>
    </p:extLst>
  </p:cSld>
  <p:clrMapOvr>
    <a:masterClrMapping/>
  </p:clrMapOvr>
  <p:timing>
    <p:tnLst>
      <p:par>
        <p:cTn id="1" dur="indefinite" restart="never" nodeType="tmRoot"/>
      </p:par>
    </p:tnLst>
  </p:timing>
</p:sld>
</file>

<file path=ppt/theme/theme1.xml><?xml version="1.0" encoding="utf-8"?>
<a:theme xmlns:a="http://schemas.openxmlformats.org/drawingml/2006/main" name="Ortho Unfall_MedUni Wien_DE_4-3">
  <a:themeElements>
    <a:clrScheme name="MedUni Wien">
      <a:dk1>
        <a:sysClr val="windowText" lastClr="000000"/>
      </a:dk1>
      <a:lt1>
        <a:sysClr val="window" lastClr="FFFFFF"/>
      </a:lt1>
      <a:dk2>
        <a:srgbClr val="757070"/>
      </a:dk2>
      <a:lt2>
        <a:srgbClr val="FDD8C9"/>
      </a:lt2>
      <a:accent1>
        <a:srgbClr val="111D4E"/>
      </a:accent1>
      <a:accent2>
        <a:srgbClr val="5FB4E5"/>
      </a:accent2>
      <a:accent3>
        <a:srgbClr val="3CBFAE"/>
      </a:accent3>
      <a:accent4>
        <a:srgbClr val="F0A794"/>
      </a:accent4>
      <a:accent5>
        <a:srgbClr val="4472C4"/>
      </a:accent5>
      <a:accent6>
        <a:srgbClr val="70AD47"/>
      </a:accent6>
      <a:hlink>
        <a:srgbClr val="111D4E"/>
      </a:hlink>
      <a:folHlink>
        <a:srgbClr val="00297A"/>
      </a:folHlink>
    </a:clrScheme>
    <a:fontScheme name="MedUni Wien">
      <a:majorFont>
        <a:latin typeface="Georgia"/>
        <a:ea typeface=""/>
        <a:cs typeface=""/>
      </a:majorFont>
      <a:minorFont>
        <a:latin typeface="Lucida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Vortrag Ortho-Unfall " id="{F9EBAED7-06F3-6F46-8441-AED5BA6CC958}" vid="{0713F69E-7B67-9D43-BB2D-EAD9106720E1}"/>
    </a:ext>
  </a:extLst>
</a:theme>
</file>

<file path=ppt/theme/theme2.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MedUni Wien">
    <a:dk1>
      <a:sysClr val="windowText" lastClr="000000"/>
    </a:dk1>
    <a:lt1>
      <a:sysClr val="window" lastClr="FFFFFF"/>
    </a:lt1>
    <a:dk2>
      <a:srgbClr val="757070"/>
    </a:dk2>
    <a:lt2>
      <a:srgbClr val="FDD8C9"/>
    </a:lt2>
    <a:accent1>
      <a:srgbClr val="111D4E"/>
    </a:accent1>
    <a:accent2>
      <a:srgbClr val="5FB4E5"/>
    </a:accent2>
    <a:accent3>
      <a:srgbClr val="3CBFAE"/>
    </a:accent3>
    <a:accent4>
      <a:srgbClr val="F0A794"/>
    </a:accent4>
    <a:accent5>
      <a:srgbClr val="4472C4"/>
    </a:accent5>
    <a:accent6>
      <a:srgbClr val="70AD47"/>
    </a:accent6>
    <a:hlink>
      <a:srgbClr val="111D4E"/>
    </a:hlink>
    <a:folHlink>
      <a:srgbClr val="00297A"/>
    </a:folHlink>
  </a:clrScheme>
</a:themeOverride>
</file>

<file path=docProps/app.xml><?xml version="1.0" encoding="utf-8"?>
<Properties xmlns="http://schemas.openxmlformats.org/officeDocument/2006/extended-properties" xmlns:vt="http://schemas.openxmlformats.org/officeDocument/2006/docPropsVTypes">
  <Template>Vortrag Ortho-Unfall </Template>
  <TotalTime>0</TotalTime>
  <Words>1112</Words>
  <Application>Microsoft Office PowerPoint</Application>
  <PresentationFormat>Bildschirmpräsentation (4:3)</PresentationFormat>
  <Paragraphs>244</Paragraphs>
  <Slides>36</Slides>
  <Notes>0</Notes>
  <HiddenSlides>0</HiddenSlides>
  <MMClips>0</MMClips>
  <ScaleCrop>false</ScaleCrop>
  <HeadingPairs>
    <vt:vector size="4" baseType="variant">
      <vt:variant>
        <vt:lpstr>Design</vt:lpstr>
      </vt:variant>
      <vt:variant>
        <vt:i4>1</vt:i4>
      </vt:variant>
      <vt:variant>
        <vt:lpstr>Folientitel</vt:lpstr>
      </vt:variant>
      <vt:variant>
        <vt:i4>36</vt:i4>
      </vt:variant>
    </vt:vector>
  </HeadingPairs>
  <TitlesOfParts>
    <vt:vector size="37" baseType="lpstr">
      <vt:lpstr>Ortho Unfall_MedUni Wien_DE_4-3</vt:lpstr>
      <vt:lpstr> </vt:lpstr>
      <vt:lpstr>Fall 1 </vt:lpstr>
      <vt:lpstr>Fall 1 </vt:lpstr>
      <vt:lpstr>Fall 2 </vt:lpstr>
      <vt:lpstr>Fall 2 </vt:lpstr>
      <vt:lpstr>Fall 3 </vt:lpstr>
      <vt:lpstr>Fall 3 </vt:lpstr>
      <vt:lpstr>Fall 1 </vt:lpstr>
      <vt:lpstr>Fall 2 </vt:lpstr>
      <vt:lpstr>Fall 2 </vt:lpstr>
      <vt:lpstr>Fall 2 </vt:lpstr>
      <vt:lpstr>Fall 3 </vt:lpstr>
      <vt:lpstr>Fall 3 </vt:lpstr>
      <vt:lpstr>Techniken </vt:lpstr>
      <vt:lpstr>Techniken </vt:lpstr>
      <vt:lpstr>Techniken </vt:lpstr>
      <vt:lpstr>Techniken </vt:lpstr>
      <vt:lpstr>Techniken </vt:lpstr>
      <vt:lpstr>Leitlinien </vt:lpstr>
      <vt:lpstr>Leitlinien </vt:lpstr>
      <vt:lpstr>AWMF Leitlinie </vt:lpstr>
      <vt:lpstr>AWMF Leitlinie </vt:lpstr>
      <vt:lpstr>AWMF Leitlinie </vt:lpstr>
      <vt:lpstr>AWMF Leitlinie </vt:lpstr>
      <vt:lpstr>AWMF Leitlinie </vt:lpstr>
      <vt:lpstr>AWMF Leitlinie </vt:lpstr>
      <vt:lpstr>AWMF Leitlinie </vt:lpstr>
      <vt:lpstr>PowerPoint-Präsentation</vt:lpstr>
      <vt:lpstr>NASS Recommendations </vt:lpstr>
      <vt:lpstr>Wissenschaftliche Evidenz </vt:lpstr>
      <vt:lpstr>Wissenschaftliche Evidenz  </vt:lpstr>
      <vt:lpstr>Wissenschaftliche Evidenz   </vt:lpstr>
      <vt:lpstr>Wissenschaftliche Evidenz   </vt:lpstr>
      <vt:lpstr>Conclusio </vt:lpstr>
      <vt:lpstr>PowerPoint-Präsentation</vt:lpstr>
      <vt:lpstr>Wissenschaftliche Evidenz </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Etablierung des ersten zertifizierten EndoProthetikZentrums Österreichs an der Universitätsklinik für Orthopädie, AKH Wien</dc:title>
  <dc:creator>Microsoft Office-Anwender</dc:creator>
  <cp:lastModifiedBy>Christoph</cp:lastModifiedBy>
  <cp:revision>110</cp:revision>
  <dcterms:created xsi:type="dcterms:W3CDTF">2022-03-30T12:11:11Z</dcterms:created>
  <dcterms:modified xsi:type="dcterms:W3CDTF">2024-01-27T12:09:53Z</dcterms:modified>
</cp:coreProperties>
</file>