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 id="2147484164" r:id="rId2"/>
    <p:sldMasterId id="2147484176" r:id="rId3"/>
  </p:sldMasterIdLst>
  <p:notesMasterIdLst>
    <p:notesMasterId r:id="rId26"/>
  </p:notesMasterIdLst>
  <p:handoutMasterIdLst>
    <p:handoutMasterId r:id="rId27"/>
  </p:handoutMasterIdLst>
  <p:sldIdLst>
    <p:sldId id="433" r:id="rId4"/>
    <p:sldId id="302" r:id="rId5"/>
    <p:sldId id="439" r:id="rId6"/>
    <p:sldId id="437" r:id="rId7"/>
    <p:sldId id="265" r:id="rId8"/>
    <p:sldId id="440" r:id="rId9"/>
    <p:sldId id="444" r:id="rId10"/>
    <p:sldId id="443" r:id="rId11"/>
    <p:sldId id="441" r:id="rId12"/>
    <p:sldId id="448" r:id="rId13"/>
    <p:sldId id="442" r:id="rId14"/>
    <p:sldId id="445" r:id="rId15"/>
    <p:sldId id="446" r:id="rId16"/>
    <p:sldId id="447" r:id="rId17"/>
    <p:sldId id="449" r:id="rId18"/>
    <p:sldId id="450" r:id="rId19"/>
    <p:sldId id="456" r:id="rId20"/>
    <p:sldId id="452" r:id="rId21"/>
    <p:sldId id="453" r:id="rId22"/>
    <p:sldId id="454" r:id="rId23"/>
    <p:sldId id="436" r:id="rId24"/>
    <p:sldId id="455" r:id="rId25"/>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benbichler" initials="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231" cy="339884"/>
          </a:xfrm>
          <a:prstGeom prst="rect">
            <a:avLst/>
          </a:prstGeom>
        </p:spPr>
        <p:txBody>
          <a:bodyPr vert="horz" lIns="91010" tIns="45505" rIns="91010" bIns="45505" rtlCol="0"/>
          <a:lstStyle>
            <a:lvl1pPr algn="l">
              <a:defRPr sz="1200"/>
            </a:lvl1pPr>
          </a:lstStyle>
          <a:p>
            <a:endParaRPr lang="en-US"/>
          </a:p>
        </p:txBody>
      </p:sp>
      <p:sp>
        <p:nvSpPr>
          <p:cNvPr id="3" name="Datumsplatzhalter 2"/>
          <p:cNvSpPr>
            <a:spLocks noGrp="1"/>
          </p:cNvSpPr>
          <p:nvPr>
            <p:ph type="dt" sz="quarter" idx="1"/>
          </p:nvPr>
        </p:nvSpPr>
        <p:spPr>
          <a:xfrm>
            <a:off x="5623696" y="0"/>
            <a:ext cx="4302231" cy="339884"/>
          </a:xfrm>
          <a:prstGeom prst="rect">
            <a:avLst/>
          </a:prstGeom>
        </p:spPr>
        <p:txBody>
          <a:bodyPr vert="horz" lIns="91010" tIns="45505" rIns="91010" bIns="45505" rtlCol="0"/>
          <a:lstStyle>
            <a:lvl1pPr algn="r">
              <a:defRPr sz="1200"/>
            </a:lvl1pPr>
          </a:lstStyle>
          <a:p>
            <a:fld id="{4026E7DA-781C-4BD3-8A3C-50C41F8BF6FD}" type="datetimeFigureOut">
              <a:rPr lang="en-US" smtClean="0"/>
              <a:t>24/01/27</a:t>
            </a:fld>
            <a:endParaRPr lang="en-US"/>
          </a:p>
        </p:txBody>
      </p:sp>
      <p:sp>
        <p:nvSpPr>
          <p:cNvPr id="4" name="Fußzeilenplatzhalter 3"/>
          <p:cNvSpPr>
            <a:spLocks noGrp="1"/>
          </p:cNvSpPr>
          <p:nvPr>
            <p:ph type="ftr" sz="quarter" idx="2"/>
          </p:nvPr>
        </p:nvSpPr>
        <p:spPr>
          <a:xfrm>
            <a:off x="0" y="6456612"/>
            <a:ext cx="4302231" cy="339884"/>
          </a:xfrm>
          <a:prstGeom prst="rect">
            <a:avLst/>
          </a:prstGeom>
        </p:spPr>
        <p:txBody>
          <a:bodyPr vert="horz" lIns="91010" tIns="45505" rIns="91010" bIns="45505" rtlCol="0" anchor="b"/>
          <a:lstStyle>
            <a:lvl1pPr algn="l">
              <a:defRPr sz="1200"/>
            </a:lvl1pPr>
          </a:lstStyle>
          <a:p>
            <a:endParaRPr lang="en-US"/>
          </a:p>
        </p:txBody>
      </p:sp>
      <p:sp>
        <p:nvSpPr>
          <p:cNvPr id="5" name="Foliennummernplatzhalter 4"/>
          <p:cNvSpPr>
            <a:spLocks noGrp="1"/>
          </p:cNvSpPr>
          <p:nvPr>
            <p:ph type="sldNum" sz="quarter" idx="3"/>
          </p:nvPr>
        </p:nvSpPr>
        <p:spPr>
          <a:xfrm>
            <a:off x="5623696" y="6456612"/>
            <a:ext cx="4302231" cy="339884"/>
          </a:xfrm>
          <a:prstGeom prst="rect">
            <a:avLst/>
          </a:prstGeom>
        </p:spPr>
        <p:txBody>
          <a:bodyPr vert="horz" lIns="91010" tIns="45505" rIns="91010" bIns="45505" rtlCol="0" anchor="b"/>
          <a:lstStyle>
            <a:lvl1pPr algn="r">
              <a:defRPr sz="1200"/>
            </a:lvl1pPr>
          </a:lstStyle>
          <a:p>
            <a:fld id="{83D23E64-D417-42D4-BD49-8F81A5F52E3F}" type="slidenum">
              <a:rPr lang="en-US" smtClean="0"/>
              <a:t>‹#›</a:t>
            </a:fld>
            <a:endParaRPr lang="en-US"/>
          </a:p>
        </p:txBody>
      </p:sp>
    </p:spTree>
    <p:extLst>
      <p:ext uri="{BB962C8B-B14F-4D97-AF65-F5344CB8AC3E}">
        <p14:creationId xmlns:p14="http://schemas.microsoft.com/office/powerpoint/2010/main" val="4181857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231" cy="339884"/>
          </a:xfrm>
          <a:prstGeom prst="rect">
            <a:avLst/>
          </a:prstGeom>
        </p:spPr>
        <p:txBody>
          <a:bodyPr vert="horz" lIns="91010" tIns="45505" rIns="91010" bIns="45505" rtlCol="0"/>
          <a:lstStyle>
            <a:lvl1pPr algn="l">
              <a:defRPr sz="1200"/>
            </a:lvl1pPr>
          </a:lstStyle>
          <a:p>
            <a:endParaRPr lang="en-US"/>
          </a:p>
        </p:txBody>
      </p:sp>
      <p:sp>
        <p:nvSpPr>
          <p:cNvPr id="3" name="Datumsplatzhalter 2"/>
          <p:cNvSpPr>
            <a:spLocks noGrp="1"/>
          </p:cNvSpPr>
          <p:nvPr>
            <p:ph type="dt" idx="1"/>
          </p:nvPr>
        </p:nvSpPr>
        <p:spPr>
          <a:xfrm>
            <a:off x="5623696" y="0"/>
            <a:ext cx="4302231" cy="339884"/>
          </a:xfrm>
          <a:prstGeom prst="rect">
            <a:avLst/>
          </a:prstGeom>
        </p:spPr>
        <p:txBody>
          <a:bodyPr vert="horz" lIns="91010" tIns="45505" rIns="91010" bIns="45505" rtlCol="0"/>
          <a:lstStyle>
            <a:lvl1pPr algn="r">
              <a:defRPr sz="1200"/>
            </a:lvl1pPr>
          </a:lstStyle>
          <a:p>
            <a:fld id="{7EAAF0D1-4997-472D-82B2-1149581C7594}" type="datetimeFigureOut">
              <a:rPr lang="en-US" smtClean="0"/>
              <a:t>24/01/27</a:t>
            </a:fld>
            <a:endParaRPr lang="en-US"/>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010" tIns="45505" rIns="91010" bIns="45505" rtlCol="0" anchor="ctr"/>
          <a:lstStyle/>
          <a:p>
            <a:endParaRPr lang="en-US"/>
          </a:p>
        </p:txBody>
      </p:sp>
      <p:sp>
        <p:nvSpPr>
          <p:cNvPr id="5" name="Notizenplatzhalter 4"/>
          <p:cNvSpPr>
            <a:spLocks noGrp="1"/>
          </p:cNvSpPr>
          <p:nvPr>
            <p:ph type="body" sz="quarter" idx="3"/>
          </p:nvPr>
        </p:nvSpPr>
        <p:spPr>
          <a:xfrm>
            <a:off x="992823" y="3228896"/>
            <a:ext cx="7942580" cy="3058954"/>
          </a:xfrm>
          <a:prstGeom prst="rect">
            <a:avLst/>
          </a:prstGeom>
        </p:spPr>
        <p:txBody>
          <a:bodyPr vert="horz" lIns="91010" tIns="45505" rIns="91010" bIns="4550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6456612"/>
            <a:ext cx="4302231" cy="339884"/>
          </a:xfrm>
          <a:prstGeom prst="rect">
            <a:avLst/>
          </a:prstGeom>
        </p:spPr>
        <p:txBody>
          <a:bodyPr vert="horz" lIns="91010" tIns="45505" rIns="91010" bIns="45505" rtlCol="0" anchor="b"/>
          <a:lstStyle>
            <a:lvl1pPr algn="l">
              <a:defRPr sz="1200"/>
            </a:lvl1pPr>
          </a:lstStyle>
          <a:p>
            <a:endParaRPr lang="en-US"/>
          </a:p>
        </p:txBody>
      </p:sp>
      <p:sp>
        <p:nvSpPr>
          <p:cNvPr id="7" name="Foliennummernplatzhalter 6"/>
          <p:cNvSpPr>
            <a:spLocks noGrp="1"/>
          </p:cNvSpPr>
          <p:nvPr>
            <p:ph type="sldNum" sz="quarter" idx="5"/>
          </p:nvPr>
        </p:nvSpPr>
        <p:spPr>
          <a:xfrm>
            <a:off x="5623696" y="6456612"/>
            <a:ext cx="4302231" cy="339884"/>
          </a:xfrm>
          <a:prstGeom prst="rect">
            <a:avLst/>
          </a:prstGeom>
        </p:spPr>
        <p:txBody>
          <a:bodyPr vert="horz" lIns="91010" tIns="45505" rIns="91010" bIns="45505" rtlCol="0" anchor="b"/>
          <a:lstStyle>
            <a:lvl1pPr algn="r">
              <a:defRPr sz="1200"/>
            </a:lvl1pPr>
          </a:lstStyle>
          <a:p>
            <a:fld id="{FA559329-0E58-487B-8A09-7F324033CF5A}" type="slidenum">
              <a:rPr lang="en-US" smtClean="0"/>
              <a:t>‹#›</a:t>
            </a:fld>
            <a:endParaRPr lang="en-US"/>
          </a:p>
        </p:txBody>
      </p:sp>
    </p:spTree>
    <p:extLst>
      <p:ext uri="{BB962C8B-B14F-4D97-AF65-F5344CB8AC3E}">
        <p14:creationId xmlns:p14="http://schemas.microsoft.com/office/powerpoint/2010/main" val="92452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41AF094-4307-0B41-81C5-541FE4621C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5">
            <a:extLst>
              <a:ext uri="{FF2B5EF4-FFF2-40B4-BE49-F238E27FC236}">
                <a16:creationId xmlns:a16="http://schemas.microsoft.com/office/drawing/2014/main" id="{582AB7D6-EF62-5D41-A320-250C284CB314}"/>
              </a:ext>
            </a:extLst>
          </p:cNvPr>
          <p:cNvSpPr>
            <a:spLocks noGrp="1"/>
          </p:cNvSpPr>
          <p:nvPr>
            <p:ph type="body" sz="quarter" idx="13" hasCustomPrompt="1"/>
          </p:nvPr>
        </p:nvSpPr>
        <p:spPr>
          <a:xfrm>
            <a:off x="434340" y="5202195"/>
            <a:ext cx="5606337" cy="97076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3000" b="0" i="0">
                <a:solidFill>
                  <a:schemeClr val="tx1"/>
                </a:solidFill>
                <a:latin typeface="+mn-lt"/>
                <a:cs typeface="Arial" panose="020B0604020202020204" pitchFamily="34" charset="0"/>
              </a:defRPr>
            </a:lvl1pPr>
            <a:lvl5pPr marL="1828800" indent="0">
              <a:buNone/>
              <a:defRPr/>
            </a:lvl5pPr>
          </a:lstStyle>
          <a:p>
            <a:r>
              <a:rPr lang="en-GB" noProof="0" dirty="0"/>
              <a:t>TITEL </a:t>
            </a:r>
          </a:p>
          <a:p>
            <a:r>
              <a:rPr lang="en-GB" noProof="0" dirty="0"/>
              <a:t>DES VORTAGS</a:t>
            </a:r>
          </a:p>
        </p:txBody>
      </p:sp>
      <p:sp>
        <p:nvSpPr>
          <p:cNvPr id="9" name="Text Placeholder 5">
            <a:extLst>
              <a:ext uri="{FF2B5EF4-FFF2-40B4-BE49-F238E27FC236}">
                <a16:creationId xmlns:a16="http://schemas.microsoft.com/office/drawing/2014/main" id="{B36DFADD-AD3C-724C-B9AD-C50FCFC52216}"/>
              </a:ext>
            </a:extLst>
          </p:cNvPr>
          <p:cNvSpPr>
            <a:spLocks noGrp="1"/>
          </p:cNvSpPr>
          <p:nvPr>
            <p:ph type="body" sz="quarter" idx="14" hasCustomPrompt="1"/>
          </p:nvPr>
        </p:nvSpPr>
        <p:spPr>
          <a:xfrm>
            <a:off x="434340" y="6354583"/>
            <a:ext cx="7658100" cy="32179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tx1"/>
                </a:solidFill>
                <a:latin typeface="+mn-lt"/>
                <a:cs typeface="Arial" panose="020B0604020202020204" pitchFamily="34" charset="0"/>
              </a:defRPr>
            </a:lvl1pPr>
            <a:lvl5pPr marL="1828800" indent="0">
              <a:buNone/>
              <a:defRPr/>
            </a:lvl5pPr>
          </a:lstStyle>
          <a:p>
            <a:r>
              <a:rPr lang="en-GB" noProof="0" dirty="0"/>
              <a:t>Name des </a:t>
            </a:r>
            <a:r>
              <a:rPr lang="de-AT" noProof="0" dirty="0"/>
              <a:t>Vortragenden</a:t>
            </a:r>
          </a:p>
        </p:txBody>
      </p:sp>
    </p:spTree>
    <p:extLst>
      <p:ext uri="{BB962C8B-B14F-4D97-AF65-F5344CB8AC3E}">
        <p14:creationId xmlns:p14="http://schemas.microsoft.com/office/powerpoint/2010/main" val="280802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nitt">
    <p:bg>
      <p:bgPr>
        <a:solidFill>
          <a:schemeClr val="tx2"/>
        </a:solidFill>
        <a:effectLst/>
      </p:bgPr>
    </p:bg>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45B67F42-4B22-F840-9001-13A91803488C}"/>
              </a:ext>
            </a:extLst>
          </p:cNvPr>
          <p:cNvSpPr>
            <a:spLocks noGrp="1"/>
          </p:cNvSpPr>
          <p:nvPr>
            <p:ph type="body" sz="quarter" idx="11" hasCustomPrompt="1"/>
          </p:nvPr>
        </p:nvSpPr>
        <p:spPr>
          <a:xfrm>
            <a:off x="311573" y="2628247"/>
            <a:ext cx="8594560" cy="3119067"/>
          </a:xfrm>
          <a:prstGeom prst="rect">
            <a:avLst/>
          </a:prstGeom>
          <a:noFill/>
          <a:ln w="76200">
            <a:solidFill>
              <a:schemeClr val="bg1"/>
            </a:solidFill>
          </a:ln>
        </p:spPr>
        <p:txBody>
          <a:bodyPr lIns="251999"/>
          <a:lstStyle>
            <a:lvl1pPr marL="0" indent="0">
              <a:lnSpc>
                <a:spcPct val="100000"/>
              </a:lnSpc>
              <a:buNone/>
              <a:defRPr sz="4800" b="1">
                <a:ln>
                  <a:noFill/>
                </a:ln>
                <a:solidFill>
                  <a:schemeClr val="bg1"/>
                </a:solidFill>
              </a:defRPr>
            </a:lvl1pPr>
            <a:lvl2pPr marL="457200" indent="0">
              <a:buNone/>
              <a:defRPr sz="2800" b="0">
                <a:solidFill>
                  <a:schemeClr val="bg1"/>
                </a:solidFill>
              </a:defRPr>
            </a:lvl2pPr>
          </a:lstStyle>
          <a:p>
            <a:r>
              <a:rPr lang="de-DE" dirty="0"/>
              <a:t>Abschnitt</a:t>
            </a:r>
          </a:p>
        </p:txBody>
      </p:sp>
      <p:pic>
        <p:nvPicPr>
          <p:cNvPr id="15" name="Grafik 14">
            <a:extLst>
              <a:ext uri="{FF2B5EF4-FFF2-40B4-BE49-F238E27FC236}">
                <a16:creationId xmlns:a16="http://schemas.microsoft.com/office/drawing/2014/main" id="{91CCF2FA-0546-F544-91D7-B4D9A895B389}"/>
              </a:ext>
            </a:extLst>
          </p:cNvPr>
          <p:cNvPicPr>
            <a:picLocks noChangeAspect="1"/>
          </p:cNvPicPr>
          <p:nvPr userDrawn="1"/>
        </p:nvPicPr>
        <p:blipFill>
          <a:blip r:embed="rId2"/>
          <a:stretch>
            <a:fillRect/>
          </a:stretch>
        </p:blipFill>
        <p:spPr>
          <a:xfrm>
            <a:off x="7828745" y="6075931"/>
            <a:ext cx="903131" cy="875764"/>
          </a:xfrm>
          <a:prstGeom prst="rect">
            <a:avLst/>
          </a:prstGeom>
        </p:spPr>
      </p:pic>
      <p:sp>
        <p:nvSpPr>
          <p:cNvPr id="2" name="Datumsplatzhalter 1">
            <a:extLst>
              <a:ext uri="{FF2B5EF4-FFF2-40B4-BE49-F238E27FC236}">
                <a16:creationId xmlns:a16="http://schemas.microsoft.com/office/drawing/2014/main" id="{321E664E-6701-994E-9B58-EB6030484A90}"/>
              </a:ext>
            </a:extLst>
          </p:cNvPr>
          <p:cNvSpPr>
            <a:spLocks noGrp="1"/>
          </p:cNvSpPr>
          <p:nvPr>
            <p:ph type="dt" sz="half" idx="12"/>
          </p:nvPr>
        </p:nvSpPr>
        <p:spPr/>
        <p:txBody>
          <a:bodyPr/>
          <a:lstStyle/>
          <a:p>
            <a:fld id="{43E0B412-04BE-3C45-A2A5-522A526C491B}" type="datetime3">
              <a:rPr lang="de-AT" smtClean="0">
                <a:solidFill>
                  <a:srgbClr val="000000">
                    <a:tint val="75000"/>
                  </a:srgbClr>
                </a:solidFill>
              </a:rPr>
              <a:pPr/>
              <a:t>27/01/24</a:t>
            </a:fld>
            <a:endParaRPr lang="en-GB" dirty="0">
              <a:solidFill>
                <a:srgbClr val="000000">
                  <a:tint val="75000"/>
                </a:srgbClr>
              </a:solidFill>
            </a:endParaRPr>
          </a:p>
        </p:txBody>
      </p:sp>
      <p:sp>
        <p:nvSpPr>
          <p:cNvPr id="3" name="Fußzeilenplatzhalter 2">
            <a:extLst>
              <a:ext uri="{FF2B5EF4-FFF2-40B4-BE49-F238E27FC236}">
                <a16:creationId xmlns:a16="http://schemas.microsoft.com/office/drawing/2014/main" id="{08DBEBC7-333E-124C-87BC-FE293AEF7EE7}"/>
              </a:ext>
            </a:extLst>
          </p:cNvPr>
          <p:cNvSpPr>
            <a:spLocks noGrp="1"/>
          </p:cNvSpPr>
          <p:nvPr>
            <p:ph type="ftr" sz="quarter" idx="13"/>
          </p:nvPr>
        </p:nvSpPr>
        <p:spPr/>
        <p:txBody>
          <a:bodyPr/>
          <a:lstStyle/>
          <a:p>
            <a:r>
              <a:rPr lang="en-GB">
                <a:solidFill>
                  <a:srgbClr val="000000">
                    <a:tint val="75000"/>
                  </a:srgbClr>
                </a:solidFill>
              </a:rPr>
              <a:t>spine.at</a:t>
            </a:r>
            <a:endParaRPr lang="en-GB" dirty="0">
              <a:solidFill>
                <a:srgbClr val="000000">
                  <a:tint val="75000"/>
                </a:srgbClr>
              </a:solidFill>
            </a:endParaRPr>
          </a:p>
        </p:txBody>
      </p:sp>
      <p:sp>
        <p:nvSpPr>
          <p:cNvPr id="4" name="Foliennummernplatzhalter 3">
            <a:extLst>
              <a:ext uri="{FF2B5EF4-FFF2-40B4-BE49-F238E27FC236}">
                <a16:creationId xmlns:a16="http://schemas.microsoft.com/office/drawing/2014/main" id="{F0668330-C9BC-3D44-898D-83DF193FEE8C}"/>
              </a:ext>
            </a:extLst>
          </p:cNvPr>
          <p:cNvSpPr>
            <a:spLocks noGrp="1"/>
          </p:cNvSpPr>
          <p:nvPr>
            <p:ph type="sldNum" sz="quarter" idx="14"/>
          </p:nvPr>
        </p:nvSpPr>
        <p:spPr/>
        <p:txBody>
          <a:bodyPr/>
          <a:lstStyle/>
          <a:p>
            <a:fld id="{1B873B21-BC75-0A4B-8371-D5C1E385B91F}"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156823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A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A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45698B-2A22-4291-AECA-EA07AAE9775F}" type="slidenum">
              <a:rPr lang="de-AT">
                <a:solidFill>
                  <a:srgbClr val="000000"/>
                </a:solidFill>
              </a:rPr>
              <a:pPr>
                <a:defRPr/>
              </a:pPr>
              <a:t>‹#›</a:t>
            </a:fld>
            <a:endParaRPr lang="de-AT">
              <a:solidFill>
                <a:srgbClr val="000000"/>
              </a:solidFill>
            </a:endParaRPr>
          </a:p>
        </p:txBody>
      </p:sp>
    </p:spTree>
    <p:extLst>
      <p:ext uri="{BB962C8B-B14F-4D97-AF65-F5344CB8AC3E}">
        <p14:creationId xmlns:p14="http://schemas.microsoft.com/office/powerpoint/2010/main" val="336094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A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A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DB1596-0BAC-423C-8EB7-094ECAAF34A2}" type="slidenum">
              <a:rPr lang="de-AT">
                <a:solidFill>
                  <a:srgbClr val="000000"/>
                </a:solidFill>
              </a:rPr>
              <a:pPr>
                <a:defRPr/>
              </a:pPr>
              <a:t>‹#›</a:t>
            </a:fld>
            <a:endParaRPr lang="de-AT">
              <a:solidFill>
                <a:srgbClr val="000000"/>
              </a:solidFill>
            </a:endParaRPr>
          </a:p>
        </p:txBody>
      </p:sp>
    </p:spTree>
    <p:extLst>
      <p:ext uri="{BB962C8B-B14F-4D97-AF65-F5344CB8AC3E}">
        <p14:creationId xmlns:p14="http://schemas.microsoft.com/office/powerpoint/2010/main" val="1005335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A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9D7C8A-D40D-4157-A7A4-4638D063FAC5}" type="slidenum">
              <a:rPr lang="de-AT">
                <a:solidFill>
                  <a:srgbClr val="000000"/>
                </a:solidFill>
              </a:rPr>
              <a:pPr>
                <a:defRPr/>
              </a:pPr>
              <a:t>‹#›</a:t>
            </a:fld>
            <a:endParaRPr lang="de-AT">
              <a:solidFill>
                <a:srgbClr val="000000"/>
              </a:solidFill>
            </a:endParaRPr>
          </a:p>
        </p:txBody>
      </p:sp>
    </p:spTree>
    <p:extLst>
      <p:ext uri="{BB962C8B-B14F-4D97-AF65-F5344CB8AC3E}">
        <p14:creationId xmlns:p14="http://schemas.microsoft.com/office/powerpoint/2010/main" val="317745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A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A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8D886C-8FC0-413B-8EAC-9757087F6029}" type="slidenum">
              <a:rPr lang="de-AT">
                <a:solidFill>
                  <a:srgbClr val="000000"/>
                </a:solidFill>
              </a:rPr>
              <a:pPr>
                <a:defRPr/>
              </a:pPr>
              <a:t>‹#›</a:t>
            </a:fld>
            <a:endParaRPr lang="de-AT">
              <a:solidFill>
                <a:srgbClr val="000000"/>
              </a:solidFill>
            </a:endParaRPr>
          </a:p>
        </p:txBody>
      </p:sp>
    </p:spTree>
    <p:extLst>
      <p:ext uri="{BB962C8B-B14F-4D97-AF65-F5344CB8AC3E}">
        <p14:creationId xmlns:p14="http://schemas.microsoft.com/office/powerpoint/2010/main" val="502047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A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A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5F2758-EA32-4446-B114-3037652EE534}" type="slidenum">
              <a:rPr lang="de-AT">
                <a:solidFill>
                  <a:srgbClr val="000000"/>
                </a:solidFill>
              </a:rPr>
              <a:pPr>
                <a:defRPr/>
              </a:pPr>
              <a:t>‹#›</a:t>
            </a:fld>
            <a:endParaRPr lang="de-AT">
              <a:solidFill>
                <a:srgbClr val="000000"/>
              </a:solidFill>
            </a:endParaRPr>
          </a:p>
        </p:txBody>
      </p:sp>
    </p:spTree>
    <p:extLst>
      <p:ext uri="{BB962C8B-B14F-4D97-AF65-F5344CB8AC3E}">
        <p14:creationId xmlns:p14="http://schemas.microsoft.com/office/powerpoint/2010/main" val="1398149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A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A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AD3E8B-9183-4D62-A108-FD0B103491E4}" type="slidenum">
              <a:rPr lang="de-AT">
                <a:solidFill>
                  <a:srgbClr val="000000"/>
                </a:solidFill>
              </a:rPr>
              <a:pPr>
                <a:defRPr/>
              </a:pPr>
              <a:t>‹#›</a:t>
            </a:fld>
            <a:endParaRPr lang="de-AT">
              <a:solidFill>
                <a:srgbClr val="000000"/>
              </a:solidFill>
            </a:endParaRPr>
          </a:p>
        </p:txBody>
      </p:sp>
    </p:spTree>
    <p:extLst>
      <p:ext uri="{BB962C8B-B14F-4D97-AF65-F5344CB8AC3E}">
        <p14:creationId xmlns:p14="http://schemas.microsoft.com/office/powerpoint/2010/main" val="1272726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A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E52DCA-276C-4C59-A2F8-EF64046F5AE5}" type="slidenum">
              <a:rPr lang="de-AT">
                <a:solidFill>
                  <a:srgbClr val="000000"/>
                </a:solidFill>
              </a:rPr>
              <a:pPr>
                <a:defRPr/>
              </a:pPr>
              <a:t>‹#›</a:t>
            </a:fld>
            <a:endParaRPr lang="de-AT">
              <a:solidFill>
                <a:srgbClr val="000000"/>
              </a:solidFill>
            </a:endParaRPr>
          </a:p>
        </p:txBody>
      </p:sp>
    </p:spTree>
    <p:extLst>
      <p:ext uri="{BB962C8B-B14F-4D97-AF65-F5344CB8AC3E}">
        <p14:creationId xmlns:p14="http://schemas.microsoft.com/office/powerpoint/2010/main" val="3657484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A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09ECF7-96DA-4343-8E91-F3EEEDFE93A7}" type="slidenum">
              <a:rPr lang="de-AT">
                <a:solidFill>
                  <a:srgbClr val="000000"/>
                </a:solidFill>
              </a:rPr>
              <a:pPr>
                <a:defRPr/>
              </a:pPr>
              <a:t>‹#›</a:t>
            </a:fld>
            <a:endParaRPr lang="de-AT">
              <a:solidFill>
                <a:srgbClr val="000000"/>
              </a:solidFill>
            </a:endParaRPr>
          </a:p>
        </p:txBody>
      </p:sp>
    </p:spTree>
    <p:extLst>
      <p:ext uri="{BB962C8B-B14F-4D97-AF65-F5344CB8AC3E}">
        <p14:creationId xmlns:p14="http://schemas.microsoft.com/office/powerpoint/2010/main" val="1179109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A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004574-B867-4B4D-B4F9-5C171BEC6912}" type="slidenum">
              <a:rPr lang="de-AT">
                <a:solidFill>
                  <a:srgbClr val="000000"/>
                </a:solidFill>
              </a:rPr>
              <a:pPr>
                <a:defRPr/>
              </a:pPr>
              <a:t>‹#›</a:t>
            </a:fld>
            <a:endParaRPr lang="de-AT">
              <a:solidFill>
                <a:srgbClr val="000000"/>
              </a:solidFill>
            </a:endParaRPr>
          </a:p>
        </p:txBody>
      </p:sp>
    </p:spTree>
    <p:extLst>
      <p:ext uri="{BB962C8B-B14F-4D97-AF65-F5344CB8AC3E}">
        <p14:creationId xmlns:p14="http://schemas.microsoft.com/office/powerpoint/2010/main" val="170670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aufzählung">
    <p:spTree>
      <p:nvGrpSpPr>
        <p:cNvPr id="1" name=""/>
        <p:cNvGrpSpPr/>
        <p:nvPr/>
      </p:nvGrpSpPr>
      <p:grpSpPr>
        <a:xfrm>
          <a:off x="0" y="0"/>
          <a:ext cx="0" cy="0"/>
          <a:chOff x="0" y="0"/>
          <a:chExt cx="0" cy="0"/>
        </a:xfrm>
      </p:grpSpPr>
      <p:sp>
        <p:nvSpPr>
          <p:cNvPr id="13" name="Textplatzhalter 4">
            <a:extLst>
              <a:ext uri="{FF2B5EF4-FFF2-40B4-BE49-F238E27FC236}">
                <a16:creationId xmlns:a16="http://schemas.microsoft.com/office/drawing/2014/main" id="{D0D33E16-9B7A-9841-98C7-331D03A01175}"/>
              </a:ext>
            </a:extLst>
          </p:cNvPr>
          <p:cNvSpPr>
            <a:spLocks noGrp="1"/>
          </p:cNvSpPr>
          <p:nvPr>
            <p:ph type="body" sz="quarter" idx="10" hasCustomPrompt="1"/>
          </p:nvPr>
        </p:nvSpPr>
        <p:spPr>
          <a:xfrm>
            <a:off x="268086" y="382386"/>
            <a:ext cx="8607829" cy="5328459"/>
          </a:xfrm>
          <a:prstGeom prst="rect">
            <a:avLst/>
          </a:prstGeom>
        </p:spPr>
        <p:txBody>
          <a:bodyPr/>
          <a:lstStyle>
            <a:lvl1pPr marL="0" indent="0">
              <a:lnSpc>
                <a:spcPct val="100000"/>
              </a:lnSpc>
              <a:buFont typeface="+mj-lt"/>
              <a:buNone/>
              <a:defRPr sz="3200">
                <a:solidFill>
                  <a:schemeClr val="tx1"/>
                </a:solidFill>
              </a:defRPr>
            </a:lvl1pPr>
            <a:lvl2pPr>
              <a:defRPr sz="2600"/>
            </a:lvl2pPr>
            <a:lvl3pPr>
              <a:defRPr sz="2600"/>
            </a:lvl3pPr>
            <a:lvl4pPr>
              <a:defRPr sz="2600"/>
            </a:lvl4pPr>
            <a:lvl5pPr>
              <a:defRPr sz="2600"/>
            </a:lvl5pPr>
            <a:lvl6pPr>
              <a:defRPr sz="2600"/>
            </a:lvl6pPr>
            <a:lvl7pPr>
              <a:defRPr sz="2600"/>
            </a:lvl7pPr>
          </a:lstStyle>
          <a:p>
            <a:r>
              <a:rPr lang="de-DE" dirty="0"/>
              <a:t>Text </a:t>
            </a:r>
          </a:p>
          <a:p>
            <a:pPr lvl="1"/>
            <a:r>
              <a:rPr lang="de-DE" dirty="0"/>
              <a:t>Point 1</a:t>
            </a:r>
          </a:p>
          <a:p>
            <a:pPr lvl="2"/>
            <a:r>
              <a:rPr lang="de-DE" dirty="0"/>
              <a:t>Point 1.1</a:t>
            </a:r>
          </a:p>
          <a:p>
            <a:pPr lvl="3"/>
            <a:r>
              <a:rPr lang="de-DE" dirty="0"/>
              <a:t>Point 1.1.1</a:t>
            </a:r>
          </a:p>
          <a:p>
            <a:pPr lvl="4"/>
            <a:r>
              <a:rPr lang="de-DE" dirty="0"/>
              <a:t>Point 1.1.1.1</a:t>
            </a:r>
          </a:p>
          <a:p>
            <a:pPr lvl="5"/>
            <a:r>
              <a:rPr lang="de-DE" dirty="0"/>
              <a:t>Point 1.1.1.1.1</a:t>
            </a:r>
          </a:p>
          <a:p>
            <a:pPr lvl="6"/>
            <a:r>
              <a:rPr lang="de-DE" dirty="0"/>
              <a:t>Point 1.1.1.1.1.1</a:t>
            </a:r>
          </a:p>
          <a:p>
            <a:pPr lvl="3"/>
            <a:endParaRPr lang="de-DE" dirty="0"/>
          </a:p>
          <a:p>
            <a:endParaRPr lang="de-DE" dirty="0"/>
          </a:p>
        </p:txBody>
      </p:sp>
      <p:sp>
        <p:nvSpPr>
          <p:cNvPr id="2" name="Datumsplatzhalter 1">
            <a:extLst>
              <a:ext uri="{FF2B5EF4-FFF2-40B4-BE49-F238E27FC236}">
                <a16:creationId xmlns:a16="http://schemas.microsoft.com/office/drawing/2014/main" id="{D5EE58B5-B8CC-9A4D-A218-4C093C1A5872}"/>
              </a:ext>
            </a:extLst>
          </p:cNvPr>
          <p:cNvSpPr>
            <a:spLocks noGrp="1"/>
          </p:cNvSpPr>
          <p:nvPr>
            <p:ph type="dt" sz="half" idx="11"/>
          </p:nvPr>
        </p:nvSpPr>
        <p:spPr/>
        <p:txBody>
          <a:bodyPr/>
          <a:lstStyle/>
          <a:p>
            <a:fld id="{43E0B412-04BE-3C45-A2A5-522A526C491B}" type="datetime3">
              <a:rPr lang="de-AT" smtClean="0">
                <a:solidFill>
                  <a:srgbClr val="000000">
                    <a:tint val="75000"/>
                  </a:srgbClr>
                </a:solidFill>
              </a:rPr>
              <a:pPr/>
              <a:t>27/01/24</a:t>
            </a:fld>
            <a:endParaRPr lang="en-GB" dirty="0">
              <a:solidFill>
                <a:srgbClr val="000000">
                  <a:tint val="75000"/>
                </a:srgbClr>
              </a:solidFill>
            </a:endParaRPr>
          </a:p>
        </p:txBody>
      </p:sp>
      <p:sp>
        <p:nvSpPr>
          <p:cNvPr id="3" name="Fußzeilenplatzhalter 2">
            <a:extLst>
              <a:ext uri="{FF2B5EF4-FFF2-40B4-BE49-F238E27FC236}">
                <a16:creationId xmlns:a16="http://schemas.microsoft.com/office/drawing/2014/main" id="{E8E1305A-A5A2-7747-A382-F0B070B4543B}"/>
              </a:ext>
            </a:extLst>
          </p:cNvPr>
          <p:cNvSpPr>
            <a:spLocks noGrp="1"/>
          </p:cNvSpPr>
          <p:nvPr>
            <p:ph type="ftr" sz="quarter" idx="12"/>
          </p:nvPr>
        </p:nvSpPr>
        <p:spPr/>
        <p:txBody>
          <a:bodyPr/>
          <a:lstStyle/>
          <a:p>
            <a:r>
              <a:rPr lang="en-GB">
                <a:solidFill>
                  <a:srgbClr val="000000">
                    <a:tint val="75000"/>
                  </a:srgbClr>
                </a:solidFill>
              </a:rPr>
              <a:t>spine.at</a:t>
            </a:r>
            <a:endParaRPr lang="en-GB" dirty="0">
              <a:solidFill>
                <a:srgbClr val="000000">
                  <a:tint val="75000"/>
                </a:srgbClr>
              </a:solidFill>
            </a:endParaRPr>
          </a:p>
        </p:txBody>
      </p:sp>
      <p:sp>
        <p:nvSpPr>
          <p:cNvPr id="4" name="Foliennummernplatzhalter 3">
            <a:extLst>
              <a:ext uri="{FF2B5EF4-FFF2-40B4-BE49-F238E27FC236}">
                <a16:creationId xmlns:a16="http://schemas.microsoft.com/office/drawing/2014/main" id="{36B683A1-4EC2-5448-8667-1FD83308D143}"/>
              </a:ext>
            </a:extLst>
          </p:cNvPr>
          <p:cNvSpPr>
            <a:spLocks noGrp="1"/>
          </p:cNvSpPr>
          <p:nvPr>
            <p:ph type="sldNum" sz="quarter" idx="13"/>
          </p:nvPr>
        </p:nvSpPr>
        <p:spPr/>
        <p:txBody>
          <a:bodyPr/>
          <a:lstStyle/>
          <a:p>
            <a:fld id="{1B873B21-BC75-0A4B-8371-D5C1E385B91F}"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1829286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A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A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EF42D5-F701-4117-97FE-AAA4DFB20CFA}" type="slidenum">
              <a:rPr lang="de-AT">
                <a:solidFill>
                  <a:srgbClr val="000000"/>
                </a:solidFill>
              </a:rPr>
              <a:pPr>
                <a:defRPr/>
              </a:pPr>
              <a:t>‹#›</a:t>
            </a:fld>
            <a:endParaRPr lang="de-AT">
              <a:solidFill>
                <a:srgbClr val="000000"/>
              </a:solidFill>
            </a:endParaRPr>
          </a:p>
        </p:txBody>
      </p:sp>
    </p:spTree>
    <p:extLst>
      <p:ext uri="{BB962C8B-B14F-4D97-AF65-F5344CB8AC3E}">
        <p14:creationId xmlns:p14="http://schemas.microsoft.com/office/powerpoint/2010/main" val="2156829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A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A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AF04A8-B980-4AFB-9A32-75DDA6D378F6}" type="slidenum">
              <a:rPr lang="de-AT">
                <a:solidFill>
                  <a:srgbClr val="000000"/>
                </a:solidFill>
              </a:rPr>
              <a:pPr>
                <a:defRPr/>
              </a:pPr>
              <a:t>‹#›</a:t>
            </a:fld>
            <a:endParaRPr lang="de-AT">
              <a:solidFill>
                <a:srgbClr val="000000"/>
              </a:solidFill>
            </a:endParaRPr>
          </a:p>
        </p:txBody>
      </p:sp>
    </p:spTree>
    <p:extLst>
      <p:ext uri="{BB962C8B-B14F-4D97-AF65-F5344CB8AC3E}">
        <p14:creationId xmlns:p14="http://schemas.microsoft.com/office/powerpoint/2010/main" val="1086283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2" name="Datumsplatzhalter 2">
            <a:extLst>
              <a:ext uri="{FF2B5EF4-FFF2-40B4-BE49-F238E27FC236}">
                <a16:creationId xmlns:a16="http://schemas.microsoft.com/office/drawing/2014/main" id="{83438A2B-2E79-4CEA-861F-D85B331EF483}"/>
              </a:ext>
            </a:extLst>
          </p:cNvPr>
          <p:cNvSpPr txBox="1">
            <a:spLocks noGrp="1"/>
          </p:cNvSpPr>
          <p:nvPr>
            <p:ph type="dt" sz="half" idx="7"/>
          </p:nvPr>
        </p:nvSpPr>
        <p:spPr/>
        <p:txBody>
          <a:bodyPr/>
          <a:lstStyle>
            <a:lvl1pPr>
              <a:defRPr>
                <a:solidFill>
                  <a:srgbClr val="111D4E"/>
                </a:solidFill>
              </a:defRPr>
            </a:lvl1pPr>
          </a:lstStyle>
          <a:p>
            <a:pPr lvl="0"/>
            <a:r>
              <a:rPr lang="en-US"/>
              <a:t>Organisational unit</a:t>
            </a:r>
            <a:endParaRPr lang="de-DE"/>
          </a:p>
        </p:txBody>
      </p:sp>
      <p:sp>
        <p:nvSpPr>
          <p:cNvPr id="3" name="Fußzeilenplatzhalter 3">
            <a:extLst>
              <a:ext uri="{FF2B5EF4-FFF2-40B4-BE49-F238E27FC236}">
                <a16:creationId xmlns:a16="http://schemas.microsoft.com/office/drawing/2014/main" id="{C5D2DED3-95D1-4065-8722-94EF7F2534E6}"/>
              </a:ext>
            </a:extLst>
          </p:cNvPr>
          <p:cNvSpPr txBox="1">
            <a:spLocks noGrp="1"/>
          </p:cNvSpPr>
          <p:nvPr>
            <p:ph type="ftr" sz="quarter" idx="9"/>
          </p:nvPr>
        </p:nvSpPr>
        <p:spPr/>
        <p:txBody>
          <a:bodyPr/>
          <a:lstStyle>
            <a:lvl1pPr>
              <a:defRPr>
                <a:solidFill>
                  <a:srgbClr val="111D4E"/>
                </a:solidFill>
              </a:defRPr>
            </a:lvl1pPr>
          </a:lstStyle>
          <a:p>
            <a:pPr lvl="0"/>
            <a:r>
              <a:rPr lang="en-GB"/>
              <a:t>Presentation title / topic OR Presenter's name</a:t>
            </a:r>
            <a:endParaRPr lang="de-DE"/>
          </a:p>
        </p:txBody>
      </p:sp>
      <p:sp>
        <p:nvSpPr>
          <p:cNvPr id="4" name="Foliennummernplatzhalter 4">
            <a:extLst>
              <a:ext uri="{FF2B5EF4-FFF2-40B4-BE49-F238E27FC236}">
                <a16:creationId xmlns:a16="http://schemas.microsoft.com/office/drawing/2014/main" id="{E33F67C3-3142-48A5-9323-90D60960A4B6}"/>
              </a:ext>
            </a:extLst>
          </p:cNvPr>
          <p:cNvSpPr txBox="1">
            <a:spLocks noGrp="1"/>
          </p:cNvSpPr>
          <p:nvPr>
            <p:ph type="sldNum" sz="quarter" idx="8"/>
          </p:nvPr>
        </p:nvSpPr>
        <p:spPr/>
        <p:txBody>
          <a:bodyPr/>
          <a:lstStyle>
            <a:lvl1pPr>
              <a:defRPr/>
            </a:lvl1pPr>
          </a:lstStyle>
          <a:p>
            <a:pPr lvl="0"/>
            <a:fld id="{A01CEF3E-B8BD-44BB-A93F-7F3BB8B398BA}" type="slidenum">
              <a:t>‹#›</a:t>
            </a:fld>
            <a:endParaRPr lang="de-DE"/>
          </a:p>
        </p:txBody>
      </p:sp>
      <p:sp>
        <p:nvSpPr>
          <p:cNvPr id="5" name="Rechteck 8">
            <a:extLst>
              <a:ext uri="{FF2B5EF4-FFF2-40B4-BE49-F238E27FC236}">
                <a16:creationId xmlns:a16="http://schemas.microsoft.com/office/drawing/2014/main" id="{C61D6D1C-7344-48B9-BB57-0A9AE7F07DAA}"/>
              </a:ext>
            </a:extLst>
          </p:cNvPr>
          <p:cNvSpPr/>
          <p:nvPr/>
        </p:nvSpPr>
        <p:spPr>
          <a:xfrm>
            <a:off x="0" y="10"/>
            <a:ext cx="9144000" cy="6308719"/>
          </a:xfrm>
          <a:prstGeom prst="rect">
            <a:avLst/>
          </a:prstGeom>
          <a:solidFill>
            <a:srgbClr val="111D4E"/>
          </a:solidFill>
          <a:ln w="12701">
            <a:solidFill>
              <a:srgbClr val="091237"/>
            </a:solidFill>
            <a:prstDash val="solid"/>
            <a:miter/>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350" b="0" i="0" u="none" strike="noStrike" kern="0" cap="none" spc="0" baseline="0">
              <a:solidFill>
                <a:srgbClr val="FFFFFF"/>
              </a:solidFill>
              <a:uFillTx/>
              <a:latin typeface="Lucida Sans"/>
            </a:endParaRPr>
          </a:p>
        </p:txBody>
      </p:sp>
      <p:sp>
        <p:nvSpPr>
          <p:cNvPr id="6" name="Titel 1">
            <a:extLst>
              <a:ext uri="{FF2B5EF4-FFF2-40B4-BE49-F238E27FC236}">
                <a16:creationId xmlns:a16="http://schemas.microsoft.com/office/drawing/2014/main" id="{852B26FF-8C1D-4245-BAB1-07C3F27287B5}"/>
              </a:ext>
            </a:extLst>
          </p:cNvPr>
          <p:cNvSpPr txBox="1">
            <a:spLocks noGrp="1"/>
          </p:cNvSpPr>
          <p:nvPr>
            <p:ph type="title"/>
          </p:nvPr>
        </p:nvSpPr>
        <p:spPr>
          <a:xfrm>
            <a:off x="539086" y="1345091"/>
            <a:ext cx="7975076" cy="2387598"/>
          </a:xfrm>
        </p:spPr>
        <p:txBody>
          <a:bodyPr anchor="b"/>
          <a:lstStyle>
            <a:lvl1pPr>
              <a:defRPr lang="de-DE" sz="4500">
                <a:solidFill>
                  <a:srgbClr val="FFFFFF"/>
                </a:solidFill>
              </a:defRPr>
            </a:lvl1pPr>
          </a:lstStyle>
          <a:p>
            <a:pPr lvl="0"/>
            <a:r>
              <a:rPr lang="de-DE"/>
              <a:t>Titelmasterformat durch Klicken bearbeiten</a:t>
            </a:r>
            <a:endParaRPr lang="en-GB"/>
          </a:p>
        </p:txBody>
      </p:sp>
      <p:sp>
        <p:nvSpPr>
          <p:cNvPr id="7" name="Untertitel 2">
            <a:extLst>
              <a:ext uri="{FF2B5EF4-FFF2-40B4-BE49-F238E27FC236}">
                <a16:creationId xmlns:a16="http://schemas.microsoft.com/office/drawing/2014/main" id="{2302D919-3889-4E32-A639-93B8D3ADB4E9}"/>
              </a:ext>
            </a:extLst>
          </p:cNvPr>
          <p:cNvSpPr txBox="1">
            <a:spLocks noGrp="1"/>
          </p:cNvSpPr>
          <p:nvPr>
            <p:ph type="subTitle" idx="4294967295"/>
          </p:nvPr>
        </p:nvSpPr>
        <p:spPr>
          <a:xfrm>
            <a:off x="539086" y="3824770"/>
            <a:ext cx="7975076" cy="1655758"/>
          </a:xfrm>
        </p:spPr>
        <p:txBody>
          <a:bodyPr/>
          <a:lstStyle>
            <a:lvl1pPr marL="0" indent="0">
              <a:buNone/>
              <a:defRPr lang="de-DE" sz="1800">
                <a:solidFill>
                  <a:srgbClr val="FFFFFF"/>
                </a:solidFill>
                <a:latin typeface="Georgia"/>
              </a:defRPr>
            </a:lvl1pPr>
          </a:lstStyle>
          <a:p>
            <a:pPr lvl="0"/>
            <a:r>
              <a:rPr lang="de-DE"/>
              <a:t>Formatvorlage des Untertitelmasters durch Klicken bearbeiten</a:t>
            </a:r>
            <a:endParaRPr lang="en-GB"/>
          </a:p>
        </p:txBody>
      </p:sp>
      <p:pic>
        <p:nvPicPr>
          <p:cNvPr id="8" name="Grafik 9">
            <a:extLst>
              <a:ext uri="{FF2B5EF4-FFF2-40B4-BE49-F238E27FC236}">
                <a16:creationId xmlns:a16="http://schemas.microsoft.com/office/drawing/2014/main" id="{CA56D635-CFFF-4A78-817A-A8E1024E335E}"/>
              </a:ext>
            </a:extLst>
          </p:cNvPr>
          <p:cNvPicPr>
            <a:picLocks noChangeAspect="1"/>
          </p:cNvPicPr>
          <p:nvPr/>
        </p:nvPicPr>
        <p:blipFill>
          <a:blip r:embed="rId2"/>
          <a:stretch>
            <a:fillRect/>
          </a:stretch>
        </p:blipFill>
        <p:spPr>
          <a:xfrm>
            <a:off x="199389" y="6405537"/>
            <a:ext cx="3211345" cy="359999"/>
          </a:xfrm>
          <a:prstGeom prst="rect">
            <a:avLst/>
          </a:prstGeom>
          <a:noFill/>
          <a:ln>
            <a:noFill/>
          </a:ln>
        </p:spPr>
      </p:pic>
    </p:spTree>
    <p:extLst>
      <p:ext uri="{BB962C8B-B14F-4D97-AF65-F5344CB8AC3E}">
        <p14:creationId xmlns:p14="http://schemas.microsoft.com/office/powerpoint/2010/main" val="4022079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6355D-A677-4794-8D7C-E530367D76DB}"/>
              </a:ext>
            </a:extLst>
          </p:cNvPr>
          <p:cNvSpPr txBox="1">
            <a:spLocks noGrp="1"/>
          </p:cNvSpPr>
          <p:nvPr>
            <p:ph type="title"/>
          </p:nvPr>
        </p:nvSpPr>
        <p:spPr/>
        <p:txBody>
          <a:bodyPr/>
          <a:lstStyle>
            <a:lvl1pPr>
              <a:defRPr lang="de-DE"/>
            </a:lvl1pPr>
          </a:lstStyle>
          <a:p>
            <a:pPr lvl="0"/>
            <a:r>
              <a:rPr lang="de-DE"/>
              <a:t>Titelmasterformat durch Klicken bearbeiten</a:t>
            </a:r>
            <a:endParaRPr lang="en-GB"/>
          </a:p>
        </p:txBody>
      </p:sp>
      <p:sp>
        <p:nvSpPr>
          <p:cNvPr id="3" name="Datumsplatzhalter 3">
            <a:extLst>
              <a:ext uri="{FF2B5EF4-FFF2-40B4-BE49-F238E27FC236}">
                <a16:creationId xmlns:a16="http://schemas.microsoft.com/office/drawing/2014/main" id="{C883E1A5-9FB6-4236-ABBF-B63B9E639742}"/>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4" name="Fußzeilenplatzhalter 4">
            <a:extLst>
              <a:ext uri="{FF2B5EF4-FFF2-40B4-BE49-F238E27FC236}">
                <a16:creationId xmlns:a16="http://schemas.microsoft.com/office/drawing/2014/main" id="{C8D0BC54-B2C3-4C45-9798-8FB50689D4AE}"/>
              </a:ext>
            </a:extLst>
          </p:cNvPr>
          <p:cNvSpPr txBox="1">
            <a:spLocks noGrp="1"/>
          </p:cNvSpPr>
          <p:nvPr>
            <p:ph type="ftr" sz="quarter" idx="9"/>
          </p:nvPr>
        </p:nvSpPr>
        <p:spPr>
          <a:xfrm>
            <a:off x="4779285" y="6365641"/>
            <a:ext cx="3637666" cy="226240"/>
          </a:xfrm>
        </p:spPr>
        <p:txBody>
          <a:bodyPr anchor="t"/>
          <a:lstStyle>
            <a:lvl1pPr>
              <a:defRPr/>
            </a:lvl1pPr>
          </a:lstStyle>
          <a:p>
            <a:pPr lvl="0"/>
            <a:r>
              <a:rPr lang="en-GB"/>
              <a:t>Presentation title / topic OR Presenter's name</a:t>
            </a:r>
            <a:endParaRPr lang="de-DE"/>
          </a:p>
        </p:txBody>
      </p:sp>
      <p:sp>
        <p:nvSpPr>
          <p:cNvPr id="5" name="Foliennummernplatzhalter 5">
            <a:extLst>
              <a:ext uri="{FF2B5EF4-FFF2-40B4-BE49-F238E27FC236}">
                <a16:creationId xmlns:a16="http://schemas.microsoft.com/office/drawing/2014/main" id="{53B66960-FC35-4CF4-AB10-FA0536414C1F}"/>
              </a:ext>
            </a:extLst>
          </p:cNvPr>
          <p:cNvSpPr txBox="1">
            <a:spLocks noGrp="1"/>
          </p:cNvSpPr>
          <p:nvPr>
            <p:ph type="sldNum" sz="quarter" idx="8"/>
          </p:nvPr>
        </p:nvSpPr>
        <p:spPr/>
        <p:txBody>
          <a:bodyPr/>
          <a:lstStyle>
            <a:lvl1pPr>
              <a:defRPr/>
            </a:lvl1pPr>
          </a:lstStyle>
          <a:p>
            <a:pPr lvl="0"/>
            <a:fld id="{45FCCC46-9A5D-4D01-A3FF-4A16D3A3B5C8}" type="slidenum">
              <a:t>‹#›</a:t>
            </a:fld>
            <a:endParaRPr lang="de-DE"/>
          </a:p>
        </p:txBody>
      </p:sp>
      <p:sp>
        <p:nvSpPr>
          <p:cNvPr id="6" name="Inhaltsplatzhalter 7">
            <a:extLst>
              <a:ext uri="{FF2B5EF4-FFF2-40B4-BE49-F238E27FC236}">
                <a16:creationId xmlns:a16="http://schemas.microsoft.com/office/drawing/2014/main" id="{EE79A110-C0B0-4E4A-BCE5-3B638990EFD0}"/>
              </a:ext>
            </a:extLst>
          </p:cNvPr>
          <p:cNvSpPr txBox="1">
            <a:spLocks noGrp="1"/>
          </p:cNvSpPr>
          <p:nvPr>
            <p:ph idx="4294967295"/>
          </p:nvPr>
        </p:nvSpPr>
        <p:spPr>
          <a:xfrm>
            <a:off x="603249" y="1341437"/>
            <a:ext cx="7912102" cy="4967285"/>
          </a:xfrm>
        </p:spPr>
        <p:txBody>
          <a:bodyPr/>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73954107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folie Weiß">
    <p:spTree>
      <p:nvGrpSpPr>
        <p:cNvPr id="1" name=""/>
        <p:cNvGrpSpPr/>
        <p:nvPr/>
      </p:nvGrpSpPr>
      <p:grpSpPr>
        <a:xfrm>
          <a:off x="0" y="0"/>
          <a:ext cx="0" cy="0"/>
          <a:chOff x="0" y="0"/>
          <a:chExt cx="0" cy="0"/>
        </a:xfrm>
      </p:grpSpPr>
      <p:sp>
        <p:nvSpPr>
          <p:cNvPr id="2" name="Datumsplatzhalter 2">
            <a:extLst>
              <a:ext uri="{FF2B5EF4-FFF2-40B4-BE49-F238E27FC236}">
                <a16:creationId xmlns:a16="http://schemas.microsoft.com/office/drawing/2014/main" id="{0FF54C05-C6FE-4187-B410-02B7722574B5}"/>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3" name="Fußzeilenplatzhalter 3">
            <a:extLst>
              <a:ext uri="{FF2B5EF4-FFF2-40B4-BE49-F238E27FC236}">
                <a16:creationId xmlns:a16="http://schemas.microsoft.com/office/drawing/2014/main" id="{E6B09CA2-3081-487C-930E-AA12341AB99B}"/>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
        <p:nvSpPr>
          <p:cNvPr id="4" name="Foliennummernplatzhalter 4">
            <a:extLst>
              <a:ext uri="{FF2B5EF4-FFF2-40B4-BE49-F238E27FC236}">
                <a16:creationId xmlns:a16="http://schemas.microsoft.com/office/drawing/2014/main" id="{956F2E3B-ADE1-40C8-B942-20A727015765}"/>
              </a:ext>
            </a:extLst>
          </p:cNvPr>
          <p:cNvSpPr txBox="1">
            <a:spLocks noGrp="1"/>
          </p:cNvSpPr>
          <p:nvPr>
            <p:ph type="sldNum" sz="quarter" idx="8"/>
          </p:nvPr>
        </p:nvSpPr>
        <p:spPr/>
        <p:txBody>
          <a:bodyPr/>
          <a:lstStyle>
            <a:lvl1pPr>
              <a:defRPr>
                <a:solidFill>
                  <a:srgbClr val="111D4E"/>
                </a:solidFill>
              </a:defRPr>
            </a:lvl1pPr>
          </a:lstStyle>
          <a:p>
            <a:pPr lvl="0"/>
            <a:fld id="{0C45D38A-FE62-46E9-961B-5E1A0CEAD69E}" type="slidenum">
              <a:t>‹#›</a:t>
            </a:fld>
            <a:endParaRPr lang="de-DE"/>
          </a:p>
        </p:txBody>
      </p:sp>
      <p:sp>
        <p:nvSpPr>
          <p:cNvPr id="5" name="Titel 1">
            <a:extLst>
              <a:ext uri="{FF2B5EF4-FFF2-40B4-BE49-F238E27FC236}">
                <a16:creationId xmlns:a16="http://schemas.microsoft.com/office/drawing/2014/main" id="{E93537B6-1389-4AA3-8EB7-05B0308D889D}"/>
              </a:ext>
            </a:extLst>
          </p:cNvPr>
          <p:cNvSpPr txBox="1">
            <a:spLocks noGrp="1"/>
          </p:cNvSpPr>
          <p:nvPr>
            <p:ph type="title"/>
          </p:nvPr>
        </p:nvSpPr>
        <p:spPr>
          <a:xfrm>
            <a:off x="539086" y="1345091"/>
            <a:ext cx="7975076" cy="2387598"/>
          </a:xfrm>
        </p:spPr>
        <p:txBody>
          <a:bodyPr anchor="b"/>
          <a:lstStyle>
            <a:lvl1pPr>
              <a:defRPr lang="de-DE" sz="4500"/>
            </a:lvl1pPr>
          </a:lstStyle>
          <a:p>
            <a:pPr lvl="0"/>
            <a:r>
              <a:rPr lang="de-DE"/>
              <a:t>Titelmasterformat durch Klicken bearbeiten</a:t>
            </a:r>
            <a:endParaRPr lang="en-GB"/>
          </a:p>
        </p:txBody>
      </p:sp>
      <p:sp>
        <p:nvSpPr>
          <p:cNvPr id="6" name="Untertitel 2">
            <a:extLst>
              <a:ext uri="{FF2B5EF4-FFF2-40B4-BE49-F238E27FC236}">
                <a16:creationId xmlns:a16="http://schemas.microsoft.com/office/drawing/2014/main" id="{7D1980C9-DBAA-4240-8404-DAC252EA733D}"/>
              </a:ext>
            </a:extLst>
          </p:cNvPr>
          <p:cNvSpPr txBox="1">
            <a:spLocks noGrp="1"/>
          </p:cNvSpPr>
          <p:nvPr>
            <p:ph type="subTitle" idx="4294967295"/>
          </p:nvPr>
        </p:nvSpPr>
        <p:spPr>
          <a:xfrm>
            <a:off x="539086" y="3824770"/>
            <a:ext cx="7975076" cy="1655758"/>
          </a:xfrm>
        </p:spPr>
        <p:txBody>
          <a:bodyPr/>
          <a:lstStyle>
            <a:lvl1pPr marL="0" indent="0">
              <a:buNone/>
              <a:defRPr lang="de-DE" sz="1800">
                <a:solidFill>
                  <a:srgbClr val="111D4E"/>
                </a:solidFill>
                <a:latin typeface="Georgia"/>
              </a:defRPr>
            </a:lvl1pPr>
          </a:lstStyle>
          <a:p>
            <a:pPr lvl="0"/>
            <a:r>
              <a:rPr lang="de-DE"/>
              <a:t>Formatvorlage des Untertitelmasters durch Klicken bearbeiten</a:t>
            </a:r>
            <a:endParaRPr lang="en-GB"/>
          </a:p>
        </p:txBody>
      </p:sp>
    </p:spTree>
    <p:extLst>
      <p:ext uri="{BB962C8B-B14F-4D97-AF65-F5344CB8AC3E}">
        <p14:creationId xmlns:p14="http://schemas.microsoft.com/office/powerpoint/2010/main" val="580300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Sub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DC728-0986-479D-855A-4F743958AB77}"/>
              </a:ext>
            </a:extLst>
          </p:cNvPr>
          <p:cNvSpPr txBox="1">
            <a:spLocks noGrp="1"/>
          </p:cNvSpPr>
          <p:nvPr>
            <p:ph type="title"/>
          </p:nvPr>
        </p:nvSpPr>
        <p:spPr/>
        <p:txBody>
          <a:bodyPr/>
          <a:lstStyle>
            <a:lvl1pPr>
              <a:defRPr lang="de-DE"/>
            </a:lvl1pPr>
          </a:lstStyle>
          <a:p>
            <a:pPr lvl="0"/>
            <a:r>
              <a:rPr lang="de-DE"/>
              <a:t>Titelmasterformat durch Klicken bearbeiten</a:t>
            </a:r>
            <a:endParaRPr lang="en-GB"/>
          </a:p>
        </p:txBody>
      </p:sp>
      <p:sp>
        <p:nvSpPr>
          <p:cNvPr id="3" name="Inhaltsplatzhalter 2">
            <a:extLst>
              <a:ext uri="{FF2B5EF4-FFF2-40B4-BE49-F238E27FC236}">
                <a16:creationId xmlns:a16="http://schemas.microsoft.com/office/drawing/2014/main" id="{D6413C5D-CD2F-4D30-AC00-C8208EE7A82B}"/>
              </a:ext>
            </a:extLst>
          </p:cNvPr>
          <p:cNvSpPr txBox="1">
            <a:spLocks noGrp="1"/>
          </p:cNvSpPr>
          <p:nvPr>
            <p:ph idx="4294967295"/>
          </p:nvPr>
        </p:nvSpPr>
        <p:spPr>
          <a:xfrm>
            <a:off x="628650" y="2014542"/>
            <a:ext cx="7886700" cy="4162421"/>
          </a:xfrm>
        </p:spPr>
        <p:txBody>
          <a:bodyPr/>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oliennummernplatzhalter 5">
            <a:extLst>
              <a:ext uri="{FF2B5EF4-FFF2-40B4-BE49-F238E27FC236}">
                <a16:creationId xmlns:a16="http://schemas.microsoft.com/office/drawing/2014/main" id="{0D0DF67E-A892-4245-B3B8-7D69559942E2}"/>
              </a:ext>
            </a:extLst>
          </p:cNvPr>
          <p:cNvSpPr txBox="1">
            <a:spLocks noGrp="1"/>
          </p:cNvSpPr>
          <p:nvPr>
            <p:ph type="sldNum" sz="quarter" idx="8"/>
          </p:nvPr>
        </p:nvSpPr>
        <p:spPr/>
        <p:txBody>
          <a:bodyPr/>
          <a:lstStyle>
            <a:lvl1pPr>
              <a:defRPr/>
            </a:lvl1pPr>
          </a:lstStyle>
          <a:p>
            <a:pPr lvl="0"/>
            <a:fld id="{0AC2FB4B-43BB-494B-B1C9-71BD3EF0F745}" type="slidenum">
              <a:t>‹#›</a:t>
            </a:fld>
            <a:endParaRPr lang="de-DE"/>
          </a:p>
        </p:txBody>
      </p:sp>
      <p:sp>
        <p:nvSpPr>
          <p:cNvPr id="5" name="Textplatzhalter 7">
            <a:extLst>
              <a:ext uri="{FF2B5EF4-FFF2-40B4-BE49-F238E27FC236}">
                <a16:creationId xmlns:a16="http://schemas.microsoft.com/office/drawing/2014/main" id="{6B7E252B-FE3F-44FB-80DC-1A2CDBD95D1F}"/>
              </a:ext>
            </a:extLst>
          </p:cNvPr>
          <p:cNvSpPr txBox="1">
            <a:spLocks noGrp="1"/>
          </p:cNvSpPr>
          <p:nvPr>
            <p:ph type="body" idx="4294967295"/>
          </p:nvPr>
        </p:nvSpPr>
        <p:spPr>
          <a:xfrm>
            <a:off x="628650" y="1341453"/>
            <a:ext cx="7886700" cy="630241"/>
          </a:xfrm>
        </p:spPr>
        <p:txBody>
          <a:bodyPr tIns="0" rIns="0" bIns="0"/>
          <a:lstStyle>
            <a:lvl1pPr marL="0" indent="0">
              <a:spcBef>
                <a:spcPts val="0"/>
              </a:spcBef>
              <a:buNone/>
              <a:defRPr lang="de-DE" sz="1800">
                <a:solidFill>
                  <a:srgbClr val="5FB4E5"/>
                </a:solidFill>
                <a:latin typeface="Georgia"/>
              </a:defRPr>
            </a:lvl1pPr>
          </a:lstStyle>
          <a:p>
            <a:pPr lvl="0"/>
            <a:r>
              <a:rPr lang="de-DE"/>
              <a:t>Textmasterformat bearbeiten</a:t>
            </a:r>
          </a:p>
        </p:txBody>
      </p:sp>
      <p:sp>
        <p:nvSpPr>
          <p:cNvPr id="6" name="Datumsplatzhalter 3">
            <a:extLst>
              <a:ext uri="{FF2B5EF4-FFF2-40B4-BE49-F238E27FC236}">
                <a16:creationId xmlns:a16="http://schemas.microsoft.com/office/drawing/2014/main" id="{FACF8B58-1CFD-473B-AA23-4898377292CD}"/>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7" name="Fußzeilenplatzhalter 4">
            <a:extLst>
              <a:ext uri="{FF2B5EF4-FFF2-40B4-BE49-F238E27FC236}">
                <a16:creationId xmlns:a16="http://schemas.microsoft.com/office/drawing/2014/main" id="{EE30D5A3-E6F1-4C15-BE97-257425E83F72}"/>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Tree>
    <p:extLst>
      <p:ext uri="{BB962C8B-B14F-4D97-AF65-F5344CB8AC3E}">
        <p14:creationId xmlns:p14="http://schemas.microsoft.com/office/powerpoint/2010/main" val="247897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ld mit Bildunt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0EE04-A128-4838-AC3C-9A5C41ADD791}"/>
              </a:ext>
            </a:extLst>
          </p:cNvPr>
          <p:cNvSpPr txBox="1">
            <a:spLocks noGrp="1"/>
          </p:cNvSpPr>
          <p:nvPr>
            <p:ph type="title"/>
          </p:nvPr>
        </p:nvSpPr>
        <p:spPr>
          <a:xfrm>
            <a:off x="630004" y="365129"/>
            <a:ext cx="7887596" cy="971998"/>
          </a:xfrm>
        </p:spPr>
        <p:txBody>
          <a:bodyPr/>
          <a:lstStyle>
            <a:lvl1pPr>
              <a:defRPr lang="de-DE"/>
            </a:lvl1pPr>
          </a:lstStyle>
          <a:p>
            <a:pPr lvl="0"/>
            <a:r>
              <a:rPr lang="de-DE"/>
              <a:t>Titelmasterformat durch Klicken bearbeiten</a:t>
            </a:r>
            <a:endParaRPr lang="en-GB"/>
          </a:p>
        </p:txBody>
      </p:sp>
      <p:sp>
        <p:nvSpPr>
          <p:cNvPr id="3" name="Inhaltsplatzhalter 2">
            <a:extLst>
              <a:ext uri="{FF2B5EF4-FFF2-40B4-BE49-F238E27FC236}">
                <a16:creationId xmlns:a16="http://schemas.microsoft.com/office/drawing/2014/main" id="{EF3F408E-7610-40BF-992F-FE99EFAA5DAE}"/>
              </a:ext>
            </a:extLst>
          </p:cNvPr>
          <p:cNvSpPr txBox="1">
            <a:spLocks noGrp="1"/>
          </p:cNvSpPr>
          <p:nvPr>
            <p:ph idx="4294967295"/>
          </p:nvPr>
        </p:nvSpPr>
        <p:spPr>
          <a:xfrm>
            <a:off x="630003" y="5697790"/>
            <a:ext cx="7912102" cy="565428"/>
          </a:xfrm>
        </p:spPr>
        <p:txBody>
          <a:bodyPr/>
          <a:lstStyle>
            <a:lvl1pPr marL="0" indent="0">
              <a:buNone/>
              <a:defRPr sz="1050"/>
            </a:lvl1pPr>
          </a:lstStyle>
          <a:p>
            <a:pPr lvl="0"/>
            <a:r>
              <a:rPr lang="en-GB"/>
              <a:t>Bildunterschrift</a:t>
            </a:r>
          </a:p>
        </p:txBody>
      </p:sp>
      <p:sp>
        <p:nvSpPr>
          <p:cNvPr id="4" name="Foliennummernplatzhalter 5">
            <a:extLst>
              <a:ext uri="{FF2B5EF4-FFF2-40B4-BE49-F238E27FC236}">
                <a16:creationId xmlns:a16="http://schemas.microsoft.com/office/drawing/2014/main" id="{08736598-1042-4C55-87A3-BAB0C2D82466}"/>
              </a:ext>
            </a:extLst>
          </p:cNvPr>
          <p:cNvSpPr txBox="1">
            <a:spLocks noGrp="1"/>
          </p:cNvSpPr>
          <p:nvPr>
            <p:ph type="sldNum" sz="quarter" idx="8"/>
          </p:nvPr>
        </p:nvSpPr>
        <p:spPr/>
        <p:txBody>
          <a:bodyPr/>
          <a:lstStyle>
            <a:lvl1pPr>
              <a:defRPr/>
            </a:lvl1pPr>
          </a:lstStyle>
          <a:p>
            <a:pPr lvl="0"/>
            <a:fld id="{B8A2426D-A3E1-45D7-89ED-A1AC0DACE80A}" type="slidenum">
              <a:t>‹#›</a:t>
            </a:fld>
            <a:endParaRPr lang="de-DE"/>
          </a:p>
        </p:txBody>
      </p:sp>
      <p:sp>
        <p:nvSpPr>
          <p:cNvPr id="5" name="Bildplatzhalter 8">
            <a:extLst>
              <a:ext uri="{FF2B5EF4-FFF2-40B4-BE49-F238E27FC236}">
                <a16:creationId xmlns:a16="http://schemas.microsoft.com/office/drawing/2014/main" id="{EFA94547-AD0B-4927-B119-97746A4ABB08}"/>
              </a:ext>
            </a:extLst>
          </p:cNvPr>
          <p:cNvSpPr txBox="1">
            <a:spLocks noGrp="1"/>
          </p:cNvSpPr>
          <p:nvPr>
            <p:ph type="pic" idx="4294967295"/>
          </p:nvPr>
        </p:nvSpPr>
        <p:spPr>
          <a:xfrm>
            <a:off x="630005" y="1425686"/>
            <a:ext cx="7924803" cy="4272104"/>
          </a:xfrm>
        </p:spPr>
        <p:txBody>
          <a:bodyPr/>
          <a:lstStyle>
            <a:lvl1pPr>
              <a:defRPr lang="de-DE"/>
            </a:lvl1pPr>
          </a:lstStyle>
          <a:p>
            <a:pPr lvl="0"/>
            <a:r>
              <a:rPr lang="de-DE"/>
              <a:t>Bild durch Klicken auf Symbol hinzufügen</a:t>
            </a:r>
            <a:endParaRPr lang="en-GB"/>
          </a:p>
        </p:txBody>
      </p:sp>
      <p:sp>
        <p:nvSpPr>
          <p:cNvPr id="6" name="Datumsplatzhalter 3">
            <a:extLst>
              <a:ext uri="{FF2B5EF4-FFF2-40B4-BE49-F238E27FC236}">
                <a16:creationId xmlns:a16="http://schemas.microsoft.com/office/drawing/2014/main" id="{98C130AD-2399-42F1-BD99-5CE753A66ECE}"/>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7" name="Fußzeilenplatzhalter 4">
            <a:extLst>
              <a:ext uri="{FF2B5EF4-FFF2-40B4-BE49-F238E27FC236}">
                <a16:creationId xmlns:a16="http://schemas.microsoft.com/office/drawing/2014/main" id="{BB347929-B47D-4721-9E1B-C84B76A3BED0}"/>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Tree>
    <p:extLst>
      <p:ext uri="{BB962C8B-B14F-4D97-AF65-F5344CB8AC3E}">
        <p14:creationId xmlns:p14="http://schemas.microsoft.com/office/powerpoint/2010/main" val="1012188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el und Inhalt schwarz">
    <p:bg>
      <p:bgPr>
        <a:solidFill>
          <a:srgbClr val="000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02091-6798-44F3-AA7A-3A9740E7AB71}"/>
              </a:ext>
            </a:extLst>
          </p:cNvPr>
          <p:cNvSpPr txBox="1">
            <a:spLocks noGrp="1"/>
          </p:cNvSpPr>
          <p:nvPr>
            <p:ph type="title"/>
          </p:nvPr>
        </p:nvSpPr>
        <p:spPr/>
        <p:txBody>
          <a:bodyPr/>
          <a:lstStyle>
            <a:lvl1pPr>
              <a:defRPr lang="de-DE">
                <a:solidFill>
                  <a:srgbClr val="FFFFFF"/>
                </a:solidFill>
              </a:defRPr>
            </a:lvl1pPr>
          </a:lstStyle>
          <a:p>
            <a:pPr lvl="0"/>
            <a:r>
              <a:rPr lang="de-DE"/>
              <a:t>Titelmasterformat durch Klicken bearbeiten</a:t>
            </a:r>
            <a:endParaRPr lang="en-GB"/>
          </a:p>
        </p:txBody>
      </p:sp>
      <p:sp>
        <p:nvSpPr>
          <p:cNvPr id="3" name="Inhaltsplatzhalter 2">
            <a:extLst>
              <a:ext uri="{FF2B5EF4-FFF2-40B4-BE49-F238E27FC236}">
                <a16:creationId xmlns:a16="http://schemas.microsoft.com/office/drawing/2014/main" id="{61501474-258E-4529-938F-FB1B817493B7}"/>
              </a:ext>
            </a:extLst>
          </p:cNvPr>
          <p:cNvSpPr txBox="1">
            <a:spLocks noGrp="1"/>
          </p:cNvSpPr>
          <p:nvPr>
            <p:ph idx="1"/>
          </p:nvPr>
        </p:nvSpPr>
        <p:spPr>
          <a:xfrm>
            <a:off x="628650" y="1341443"/>
            <a:ext cx="3886200" cy="4835520"/>
          </a:xfrm>
        </p:spPr>
        <p:txBody>
          <a:bodyPr/>
          <a:lstStyle>
            <a:lvl1pPr>
              <a:defRPr lang="de-DE">
                <a:solidFill>
                  <a:srgbClr val="FFFFFF"/>
                </a:solidFill>
              </a:defRPr>
            </a:lvl1pPr>
            <a:lvl2pPr>
              <a:defRPr lang="de-DE">
                <a:solidFill>
                  <a:srgbClr val="FFFFFF"/>
                </a:solidFill>
              </a:defRPr>
            </a:lvl2pPr>
            <a:lvl3pPr>
              <a:defRPr lang="de-DE">
                <a:solidFill>
                  <a:srgbClr val="FFFFFF"/>
                </a:solidFill>
              </a:defRPr>
            </a:lvl3pPr>
            <a:lvl4pPr>
              <a:defRPr lang="de-DE">
                <a:solidFill>
                  <a:srgbClr val="FFFFFF"/>
                </a:solidFill>
              </a:defRPr>
            </a:lvl4pPr>
            <a:lvl5pPr>
              <a:defRPr lang="de-DE">
                <a:solidFill>
                  <a:srgbClr val="FFFFFF"/>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18B82C9D-597E-46FD-B63F-697ABA6E6303}"/>
              </a:ext>
            </a:extLst>
          </p:cNvPr>
          <p:cNvSpPr txBox="1">
            <a:spLocks noGrp="1"/>
          </p:cNvSpPr>
          <p:nvPr>
            <p:ph idx="2"/>
          </p:nvPr>
        </p:nvSpPr>
        <p:spPr>
          <a:xfrm>
            <a:off x="4629149" y="1341443"/>
            <a:ext cx="3886200" cy="4835520"/>
          </a:xfrm>
        </p:spPr>
        <p:txBody>
          <a:bodyPr/>
          <a:lstStyle>
            <a:lvl1pPr>
              <a:defRPr lang="de-DE">
                <a:solidFill>
                  <a:srgbClr val="FFFFFF"/>
                </a:solidFill>
              </a:defRPr>
            </a:lvl1pPr>
            <a:lvl2pPr>
              <a:defRPr lang="de-DE">
                <a:solidFill>
                  <a:srgbClr val="FFFFFF"/>
                </a:solidFill>
              </a:defRPr>
            </a:lvl2pPr>
            <a:lvl3pPr>
              <a:defRPr lang="de-DE">
                <a:solidFill>
                  <a:srgbClr val="FFFFFF"/>
                </a:solidFill>
              </a:defRPr>
            </a:lvl3pPr>
            <a:lvl4pPr>
              <a:defRPr lang="de-DE">
                <a:solidFill>
                  <a:srgbClr val="FFFFFF"/>
                </a:solidFill>
              </a:defRPr>
            </a:lvl4pPr>
            <a:lvl5pPr>
              <a:defRPr lang="de-DE">
                <a:solidFill>
                  <a:srgbClr val="FFFFFF"/>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2270DB0B-8D96-4D64-A43D-7E25768229C3}"/>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6" name="Fußzeilenplatzhalter 5">
            <a:extLst>
              <a:ext uri="{FF2B5EF4-FFF2-40B4-BE49-F238E27FC236}">
                <a16:creationId xmlns:a16="http://schemas.microsoft.com/office/drawing/2014/main" id="{6C5C843D-A116-4E33-B26C-5E134A8C62C7}"/>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
        <p:nvSpPr>
          <p:cNvPr id="7" name="Foliennummernplatzhalter 6">
            <a:extLst>
              <a:ext uri="{FF2B5EF4-FFF2-40B4-BE49-F238E27FC236}">
                <a16:creationId xmlns:a16="http://schemas.microsoft.com/office/drawing/2014/main" id="{92A2844C-ABE0-4F56-A2C8-BA894620DECB}"/>
              </a:ext>
            </a:extLst>
          </p:cNvPr>
          <p:cNvSpPr txBox="1">
            <a:spLocks noGrp="1"/>
          </p:cNvSpPr>
          <p:nvPr>
            <p:ph type="sldNum" sz="quarter" idx="8"/>
          </p:nvPr>
        </p:nvSpPr>
        <p:spPr/>
        <p:txBody>
          <a:bodyPr/>
          <a:lstStyle>
            <a:lvl1pPr>
              <a:defRPr/>
            </a:lvl1pPr>
          </a:lstStyle>
          <a:p>
            <a:pPr lvl="0"/>
            <a:fld id="{87074EDD-5309-468C-8CB9-040CB4AF0005}" type="slidenum">
              <a:t>‹#›</a:t>
            </a:fld>
            <a:endParaRPr lang="de-DE"/>
          </a:p>
        </p:txBody>
      </p:sp>
    </p:spTree>
    <p:extLst>
      <p:ext uri="{BB962C8B-B14F-4D97-AF65-F5344CB8AC3E}">
        <p14:creationId xmlns:p14="http://schemas.microsoft.com/office/powerpoint/2010/main" val="4007537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überschrift Weiß">
    <p:bg>
      <p:bgPr>
        <a:solidFill>
          <a:srgbClr val="FFFFFF">
            <a:alpha val="70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AE74F-298D-46F6-9BB1-EFDE844C3A0C}"/>
              </a:ext>
            </a:extLst>
          </p:cNvPr>
          <p:cNvSpPr txBox="1">
            <a:spLocks noGrp="1"/>
          </p:cNvSpPr>
          <p:nvPr>
            <p:ph type="title"/>
          </p:nvPr>
        </p:nvSpPr>
        <p:spPr>
          <a:xfrm>
            <a:off x="623885" y="1709755"/>
            <a:ext cx="7886700" cy="2852735"/>
          </a:xfrm>
        </p:spPr>
        <p:txBody>
          <a:bodyPr anchor="b"/>
          <a:lstStyle>
            <a:lvl1pPr>
              <a:defRPr lang="de-DE" sz="3750"/>
            </a:lvl1pPr>
          </a:lstStyle>
          <a:p>
            <a:pPr lvl="0"/>
            <a:r>
              <a:rPr lang="de-DE"/>
              <a:t>Titelmasterformat durch Klicken bearbeiten</a:t>
            </a:r>
            <a:endParaRPr lang="en-GB"/>
          </a:p>
        </p:txBody>
      </p:sp>
      <p:sp>
        <p:nvSpPr>
          <p:cNvPr id="3" name="Textplatzhalter 2">
            <a:extLst>
              <a:ext uri="{FF2B5EF4-FFF2-40B4-BE49-F238E27FC236}">
                <a16:creationId xmlns:a16="http://schemas.microsoft.com/office/drawing/2014/main" id="{9142695B-3074-4F68-953F-BB7953CEC14E}"/>
              </a:ext>
            </a:extLst>
          </p:cNvPr>
          <p:cNvSpPr txBox="1">
            <a:spLocks noGrp="1"/>
          </p:cNvSpPr>
          <p:nvPr>
            <p:ph type="body" idx="1"/>
          </p:nvPr>
        </p:nvSpPr>
        <p:spPr>
          <a:xfrm>
            <a:off x="623885" y="4589474"/>
            <a:ext cx="7886700" cy="1500182"/>
          </a:xfrm>
        </p:spPr>
        <p:txBody>
          <a:bodyPr/>
          <a:lstStyle>
            <a:lvl1pPr marL="0" indent="0">
              <a:buNone/>
              <a:defRPr lang="de-DE" sz="1800">
                <a:solidFill>
                  <a:srgbClr val="111D4E"/>
                </a:solidFill>
                <a:latin typeface="Georgia"/>
              </a:defRPr>
            </a:lvl1pPr>
          </a:lstStyle>
          <a:p>
            <a:pPr lvl="0"/>
            <a:r>
              <a:rPr lang="de-DE"/>
              <a:t>Textmasterformat bearbeiten</a:t>
            </a:r>
          </a:p>
        </p:txBody>
      </p:sp>
      <p:sp>
        <p:nvSpPr>
          <p:cNvPr id="4" name="Datumsplatzhalter 3">
            <a:extLst>
              <a:ext uri="{FF2B5EF4-FFF2-40B4-BE49-F238E27FC236}">
                <a16:creationId xmlns:a16="http://schemas.microsoft.com/office/drawing/2014/main" id="{556D198E-0B5B-4DF1-A385-36CFDFF4973F}"/>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5" name="Fußzeilenplatzhalter 4">
            <a:extLst>
              <a:ext uri="{FF2B5EF4-FFF2-40B4-BE49-F238E27FC236}">
                <a16:creationId xmlns:a16="http://schemas.microsoft.com/office/drawing/2014/main" id="{BBA53299-48A0-4743-9D8C-72F2926B2F30}"/>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
        <p:nvSpPr>
          <p:cNvPr id="6" name="Foliennummernplatzhalter 5">
            <a:extLst>
              <a:ext uri="{FF2B5EF4-FFF2-40B4-BE49-F238E27FC236}">
                <a16:creationId xmlns:a16="http://schemas.microsoft.com/office/drawing/2014/main" id="{7C59DC26-81EE-4FF6-BB8D-41A46019D4DC}"/>
              </a:ext>
            </a:extLst>
          </p:cNvPr>
          <p:cNvSpPr txBox="1">
            <a:spLocks noGrp="1"/>
          </p:cNvSpPr>
          <p:nvPr>
            <p:ph type="sldNum" sz="quarter" idx="8"/>
          </p:nvPr>
        </p:nvSpPr>
        <p:spPr/>
        <p:txBody>
          <a:bodyPr/>
          <a:lstStyle>
            <a:lvl1pPr>
              <a:defRPr/>
            </a:lvl1pPr>
          </a:lstStyle>
          <a:p>
            <a:pPr lvl="0"/>
            <a:fld id="{CC5BD7FD-C849-49FC-A636-F571F2A595EF}" type="slidenum">
              <a:t>‹#›</a:t>
            </a:fld>
            <a:endParaRPr lang="de-DE"/>
          </a:p>
        </p:txBody>
      </p:sp>
    </p:spTree>
    <p:extLst>
      <p:ext uri="{BB962C8B-B14F-4D97-AF65-F5344CB8AC3E}">
        <p14:creationId xmlns:p14="http://schemas.microsoft.com/office/powerpoint/2010/main" val="2199388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überschrift rosa">
    <p:bg>
      <p:bgPr>
        <a:solidFill>
          <a:srgbClr val="FDD8C9">
            <a:alpha val="70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AD9A9-A850-4E02-91AA-2CB0B3BD80ED}"/>
              </a:ext>
            </a:extLst>
          </p:cNvPr>
          <p:cNvSpPr txBox="1">
            <a:spLocks noGrp="1"/>
          </p:cNvSpPr>
          <p:nvPr>
            <p:ph type="title"/>
          </p:nvPr>
        </p:nvSpPr>
        <p:spPr>
          <a:xfrm>
            <a:off x="623885" y="1709755"/>
            <a:ext cx="7886700" cy="2852735"/>
          </a:xfrm>
        </p:spPr>
        <p:txBody>
          <a:bodyPr anchor="b"/>
          <a:lstStyle>
            <a:lvl1pPr>
              <a:defRPr lang="de-DE" sz="3750"/>
            </a:lvl1pPr>
          </a:lstStyle>
          <a:p>
            <a:pPr lvl="0"/>
            <a:r>
              <a:rPr lang="de-DE"/>
              <a:t>Titelmasterformat durch Klicken bearbeiten</a:t>
            </a:r>
            <a:endParaRPr lang="en-GB"/>
          </a:p>
        </p:txBody>
      </p:sp>
      <p:sp>
        <p:nvSpPr>
          <p:cNvPr id="3" name="Textplatzhalter 2">
            <a:extLst>
              <a:ext uri="{FF2B5EF4-FFF2-40B4-BE49-F238E27FC236}">
                <a16:creationId xmlns:a16="http://schemas.microsoft.com/office/drawing/2014/main" id="{7819E554-97F4-4473-AADD-BCBCE25B9546}"/>
              </a:ext>
            </a:extLst>
          </p:cNvPr>
          <p:cNvSpPr txBox="1">
            <a:spLocks noGrp="1"/>
          </p:cNvSpPr>
          <p:nvPr>
            <p:ph type="body" idx="1"/>
          </p:nvPr>
        </p:nvSpPr>
        <p:spPr>
          <a:xfrm>
            <a:off x="623885" y="4589474"/>
            <a:ext cx="7886700" cy="1500182"/>
          </a:xfrm>
        </p:spPr>
        <p:txBody>
          <a:bodyPr/>
          <a:lstStyle>
            <a:lvl1pPr marL="0" indent="0">
              <a:buNone/>
              <a:defRPr lang="de-DE" sz="1800">
                <a:solidFill>
                  <a:srgbClr val="111D4E"/>
                </a:solidFill>
                <a:latin typeface="Georgia"/>
              </a:defRPr>
            </a:lvl1pPr>
          </a:lstStyle>
          <a:p>
            <a:pPr lvl="0"/>
            <a:r>
              <a:rPr lang="de-DE"/>
              <a:t>Textmasterformat bearbeiten</a:t>
            </a:r>
          </a:p>
        </p:txBody>
      </p:sp>
      <p:sp>
        <p:nvSpPr>
          <p:cNvPr id="4" name="Datumsplatzhalter 3">
            <a:extLst>
              <a:ext uri="{FF2B5EF4-FFF2-40B4-BE49-F238E27FC236}">
                <a16:creationId xmlns:a16="http://schemas.microsoft.com/office/drawing/2014/main" id="{248E30C9-2166-4180-ACCE-583DED82DA87}"/>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5" name="Fußzeilenplatzhalter 4">
            <a:extLst>
              <a:ext uri="{FF2B5EF4-FFF2-40B4-BE49-F238E27FC236}">
                <a16:creationId xmlns:a16="http://schemas.microsoft.com/office/drawing/2014/main" id="{6E43E19E-B848-4139-957C-5DD438080A7E}"/>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
        <p:nvSpPr>
          <p:cNvPr id="6" name="Foliennummernplatzhalter 5">
            <a:extLst>
              <a:ext uri="{FF2B5EF4-FFF2-40B4-BE49-F238E27FC236}">
                <a16:creationId xmlns:a16="http://schemas.microsoft.com/office/drawing/2014/main" id="{BA23D6FC-03A3-4A07-AACB-78E955326904}"/>
              </a:ext>
            </a:extLst>
          </p:cNvPr>
          <p:cNvSpPr txBox="1">
            <a:spLocks noGrp="1"/>
          </p:cNvSpPr>
          <p:nvPr>
            <p:ph type="sldNum" sz="quarter" idx="8"/>
          </p:nvPr>
        </p:nvSpPr>
        <p:spPr/>
        <p:txBody>
          <a:bodyPr/>
          <a:lstStyle>
            <a:lvl1pPr>
              <a:defRPr/>
            </a:lvl1pPr>
          </a:lstStyle>
          <a:p>
            <a:pPr lvl="0"/>
            <a:fld id="{D8567C7B-FA8F-4E0A-9997-5425FE2BA5CE}" type="slidenum">
              <a:t>‹#›</a:t>
            </a:fld>
            <a:endParaRPr lang="de-DE"/>
          </a:p>
        </p:txBody>
      </p:sp>
    </p:spTree>
    <p:extLst>
      <p:ext uri="{BB962C8B-B14F-4D97-AF65-F5344CB8AC3E}">
        <p14:creationId xmlns:p14="http://schemas.microsoft.com/office/powerpoint/2010/main" val="314342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13" name="Textplatzhalter 4">
            <a:extLst>
              <a:ext uri="{FF2B5EF4-FFF2-40B4-BE49-F238E27FC236}">
                <a16:creationId xmlns:a16="http://schemas.microsoft.com/office/drawing/2014/main" id="{D0D33E16-9B7A-9841-98C7-331D03A01175}"/>
              </a:ext>
            </a:extLst>
          </p:cNvPr>
          <p:cNvSpPr>
            <a:spLocks noGrp="1"/>
          </p:cNvSpPr>
          <p:nvPr>
            <p:ph type="body" sz="quarter" idx="10" hasCustomPrompt="1"/>
          </p:nvPr>
        </p:nvSpPr>
        <p:spPr>
          <a:xfrm>
            <a:off x="268086" y="382386"/>
            <a:ext cx="4084518" cy="5328459"/>
          </a:xfrm>
          <a:prstGeom prst="rect">
            <a:avLst/>
          </a:prstGeom>
        </p:spPr>
        <p:txBody>
          <a:bodyPr/>
          <a:lstStyle>
            <a:lvl1pPr marL="0" indent="0">
              <a:lnSpc>
                <a:spcPct val="100000"/>
              </a:lnSpc>
              <a:buFont typeface="+mj-lt"/>
              <a:buNone/>
              <a:defRPr sz="3200">
                <a:solidFill>
                  <a:schemeClr val="tx1"/>
                </a:solidFill>
              </a:defRPr>
            </a:lvl1pPr>
            <a:lvl2pPr>
              <a:defRPr sz="2600"/>
            </a:lvl2pPr>
            <a:lvl3pPr>
              <a:defRPr sz="2600"/>
            </a:lvl3pPr>
            <a:lvl4pPr>
              <a:buFont typeface="Arial" panose="020B0604020202020204" pitchFamily="34" charset="0"/>
              <a:buChar char="•"/>
              <a:defRPr sz="2600"/>
            </a:lvl4pPr>
            <a:lvl5pPr>
              <a:defRPr sz="2600"/>
            </a:lvl5pPr>
            <a:lvl6pPr>
              <a:defRPr sz="2600"/>
            </a:lvl6pPr>
            <a:lvl7pPr>
              <a:defRPr sz="2600"/>
            </a:lvl7pPr>
          </a:lstStyle>
          <a:p>
            <a:r>
              <a:rPr lang="de-DE" dirty="0"/>
              <a:t>Text </a:t>
            </a:r>
          </a:p>
          <a:p>
            <a:pPr lvl="1"/>
            <a:r>
              <a:rPr lang="de-DE" dirty="0"/>
              <a:t>Point 1</a:t>
            </a:r>
          </a:p>
          <a:p>
            <a:pPr lvl="2"/>
            <a:r>
              <a:rPr lang="de-DE" dirty="0"/>
              <a:t>Point 1.1</a:t>
            </a:r>
          </a:p>
          <a:p>
            <a:pPr lvl="3"/>
            <a:r>
              <a:rPr lang="de-DE" dirty="0"/>
              <a:t>Point 1.1.1</a:t>
            </a:r>
          </a:p>
          <a:p>
            <a:pPr lvl="4"/>
            <a:r>
              <a:rPr lang="de-DE" dirty="0"/>
              <a:t>Point 1.1.1.1</a:t>
            </a:r>
          </a:p>
          <a:p>
            <a:pPr lvl="5"/>
            <a:r>
              <a:rPr lang="de-DE" dirty="0"/>
              <a:t>Point 1.1.1.1.1</a:t>
            </a:r>
          </a:p>
          <a:p>
            <a:endParaRPr lang="de-DE" dirty="0"/>
          </a:p>
        </p:txBody>
      </p:sp>
      <p:sp>
        <p:nvSpPr>
          <p:cNvPr id="3" name="Bildplatzhalter 2">
            <a:extLst>
              <a:ext uri="{FF2B5EF4-FFF2-40B4-BE49-F238E27FC236}">
                <a16:creationId xmlns:a16="http://schemas.microsoft.com/office/drawing/2014/main" id="{F75845D1-7179-F545-99C9-5B35B602D053}"/>
              </a:ext>
            </a:extLst>
          </p:cNvPr>
          <p:cNvSpPr>
            <a:spLocks noGrp="1"/>
          </p:cNvSpPr>
          <p:nvPr>
            <p:ph type="pic" sz="quarter" idx="11"/>
          </p:nvPr>
        </p:nvSpPr>
        <p:spPr>
          <a:xfrm>
            <a:off x="4791398" y="383194"/>
            <a:ext cx="4084517" cy="5327650"/>
          </a:xfrm>
          <a:prstGeom prst="rect">
            <a:avLst/>
          </a:prstGeom>
        </p:spPr>
        <p:txBody>
          <a:bodyPr/>
          <a:lstStyle/>
          <a:p>
            <a:endParaRPr lang="de-DE"/>
          </a:p>
        </p:txBody>
      </p:sp>
      <p:sp>
        <p:nvSpPr>
          <p:cNvPr id="2" name="Datumsplatzhalter 1">
            <a:extLst>
              <a:ext uri="{FF2B5EF4-FFF2-40B4-BE49-F238E27FC236}">
                <a16:creationId xmlns:a16="http://schemas.microsoft.com/office/drawing/2014/main" id="{A2B921E9-A4C7-B24D-B74E-7A6AF1C51C5A}"/>
              </a:ext>
            </a:extLst>
          </p:cNvPr>
          <p:cNvSpPr>
            <a:spLocks noGrp="1"/>
          </p:cNvSpPr>
          <p:nvPr>
            <p:ph type="dt" sz="half" idx="12"/>
          </p:nvPr>
        </p:nvSpPr>
        <p:spPr/>
        <p:txBody>
          <a:bodyPr/>
          <a:lstStyle/>
          <a:p>
            <a:fld id="{43E0B412-04BE-3C45-A2A5-522A526C491B}" type="datetime3">
              <a:rPr lang="de-AT" smtClean="0">
                <a:solidFill>
                  <a:srgbClr val="000000">
                    <a:tint val="75000"/>
                  </a:srgbClr>
                </a:solidFill>
              </a:rPr>
              <a:pPr/>
              <a:t>27/01/24</a:t>
            </a:fld>
            <a:endParaRPr lang="en-GB" dirty="0">
              <a:solidFill>
                <a:srgbClr val="000000">
                  <a:tint val="75000"/>
                </a:srgbClr>
              </a:solidFill>
            </a:endParaRPr>
          </a:p>
        </p:txBody>
      </p:sp>
      <p:sp>
        <p:nvSpPr>
          <p:cNvPr id="7" name="Fußzeilenplatzhalter 6">
            <a:extLst>
              <a:ext uri="{FF2B5EF4-FFF2-40B4-BE49-F238E27FC236}">
                <a16:creationId xmlns:a16="http://schemas.microsoft.com/office/drawing/2014/main" id="{92FB68EB-B68F-3F42-A7AB-6147E3B3511E}"/>
              </a:ext>
            </a:extLst>
          </p:cNvPr>
          <p:cNvSpPr>
            <a:spLocks noGrp="1"/>
          </p:cNvSpPr>
          <p:nvPr>
            <p:ph type="ftr" sz="quarter" idx="13"/>
          </p:nvPr>
        </p:nvSpPr>
        <p:spPr/>
        <p:txBody>
          <a:bodyPr/>
          <a:lstStyle/>
          <a:p>
            <a:r>
              <a:rPr lang="en-GB">
                <a:solidFill>
                  <a:srgbClr val="000000">
                    <a:tint val="75000"/>
                  </a:srgbClr>
                </a:solidFill>
              </a:rPr>
              <a:t>spine.at</a:t>
            </a:r>
            <a:endParaRPr lang="en-GB" dirty="0">
              <a:solidFill>
                <a:srgbClr val="000000">
                  <a:tint val="75000"/>
                </a:srgbClr>
              </a:solidFill>
            </a:endParaRPr>
          </a:p>
        </p:txBody>
      </p:sp>
      <p:sp>
        <p:nvSpPr>
          <p:cNvPr id="8" name="Foliennummernplatzhalter 7">
            <a:extLst>
              <a:ext uri="{FF2B5EF4-FFF2-40B4-BE49-F238E27FC236}">
                <a16:creationId xmlns:a16="http://schemas.microsoft.com/office/drawing/2014/main" id="{779CDC43-72AE-F441-8816-B6AC443DE07D}"/>
              </a:ext>
            </a:extLst>
          </p:cNvPr>
          <p:cNvSpPr>
            <a:spLocks noGrp="1"/>
          </p:cNvSpPr>
          <p:nvPr>
            <p:ph type="sldNum" sz="quarter" idx="14"/>
          </p:nvPr>
        </p:nvSpPr>
        <p:spPr/>
        <p:txBody>
          <a:bodyPr/>
          <a:lstStyle/>
          <a:p>
            <a:fld id="{1B873B21-BC75-0A4B-8371-D5C1E385B91F}"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607355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überschrift türkis">
    <p:bg>
      <p:bgPr>
        <a:solidFill>
          <a:srgbClr val="B0E6D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AA0C2-01AC-4752-875C-21ABD03366F0}"/>
              </a:ext>
            </a:extLst>
          </p:cNvPr>
          <p:cNvSpPr txBox="1">
            <a:spLocks noGrp="1"/>
          </p:cNvSpPr>
          <p:nvPr>
            <p:ph type="title"/>
          </p:nvPr>
        </p:nvSpPr>
        <p:spPr>
          <a:xfrm>
            <a:off x="623885" y="1709755"/>
            <a:ext cx="7886700" cy="2852735"/>
          </a:xfrm>
        </p:spPr>
        <p:txBody>
          <a:bodyPr anchor="b"/>
          <a:lstStyle>
            <a:lvl1pPr>
              <a:defRPr lang="de-DE" sz="3750"/>
            </a:lvl1pPr>
          </a:lstStyle>
          <a:p>
            <a:pPr lvl="0"/>
            <a:r>
              <a:rPr lang="de-DE"/>
              <a:t>Titelmasterformat durch Klicken bearbeiten</a:t>
            </a:r>
            <a:endParaRPr lang="en-GB"/>
          </a:p>
        </p:txBody>
      </p:sp>
      <p:sp>
        <p:nvSpPr>
          <p:cNvPr id="3" name="Textplatzhalter 2">
            <a:extLst>
              <a:ext uri="{FF2B5EF4-FFF2-40B4-BE49-F238E27FC236}">
                <a16:creationId xmlns:a16="http://schemas.microsoft.com/office/drawing/2014/main" id="{55549AF4-B301-4DD8-ADAA-3E7DE53070F7}"/>
              </a:ext>
            </a:extLst>
          </p:cNvPr>
          <p:cNvSpPr txBox="1">
            <a:spLocks noGrp="1"/>
          </p:cNvSpPr>
          <p:nvPr>
            <p:ph type="body" idx="1"/>
          </p:nvPr>
        </p:nvSpPr>
        <p:spPr>
          <a:xfrm>
            <a:off x="623885" y="4589474"/>
            <a:ext cx="7886700" cy="1500182"/>
          </a:xfrm>
        </p:spPr>
        <p:txBody>
          <a:bodyPr/>
          <a:lstStyle>
            <a:lvl1pPr marL="0" indent="0">
              <a:buNone/>
              <a:defRPr lang="de-DE" sz="1800">
                <a:solidFill>
                  <a:srgbClr val="111D4E"/>
                </a:solidFill>
                <a:latin typeface="Georgia"/>
              </a:defRPr>
            </a:lvl1pPr>
          </a:lstStyle>
          <a:p>
            <a:pPr lvl="0"/>
            <a:r>
              <a:rPr lang="de-DE"/>
              <a:t>Textmasterformat bearbeiten</a:t>
            </a:r>
          </a:p>
        </p:txBody>
      </p:sp>
      <p:sp>
        <p:nvSpPr>
          <p:cNvPr id="4" name="Datumsplatzhalter 3">
            <a:extLst>
              <a:ext uri="{FF2B5EF4-FFF2-40B4-BE49-F238E27FC236}">
                <a16:creationId xmlns:a16="http://schemas.microsoft.com/office/drawing/2014/main" id="{28252EBE-3747-4FD3-8A7D-03AB2BE598B1}"/>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5" name="Fußzeilenplatzhalter 4">
            <a:extLst>
              <a:ext uri="{FF2B5EF4-FFF2-40B4-BE49-F238E27FC236}">
                <a16:creationId xmlns:a16="http://schemas.microsoft.com/office/drawing/2014/main" id="{0D156527-735B-469C-BBEF-05FDCC39550E}"/>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
        <p:nvSpPr>
          <p:cNvPr id="6" name="Foliennummernplatzhalter 5">
            <a:extLst>
              <a:ext uri="{FF2B5EF4-FFF2-40B4-BE49-F238E27FC236}">
                <a16:creationId xmlns:a16="http://schemas.microsoft.com/office/drawing/2014/main" id="{B145CA09-3046-4583-868A-0F81D39164D8}"/>
              </a:ext>
            </a:extLst>
          </p:cNvPr>
          <p:cNvSpPr txBox="1">
            <a:spLocks noGrp="1"/>
          </p:cNvSpPr>
          <p:nvPr>
            <p:ph type="sldNum" sz="quarter" idx="8"/>
          </p:nvPr>
        </p:nvSpPr>
        <p:spPr/>
        <p:txBody>
          <a:bodyPr/>
          <a:lstStyle>
            <a:lvl1pPr>
              <a:defRPr/>
            </a:lvl1pPr>
          </a:lstStyle>
          <a:p>
            <a:pPr lvl="0"/>
            <a:fld id="{F896E896-6A19-4325-B252-BABC1C825813}" type="slidenum">
              <a:t>‹#›</a:t>
            </a:fld>
            <a:endParaRPr lang="de-DE"/>
          </a:p>
        </p:txBody>
      </p:sp>
    </p:spTree>
    <p:extLst>
      <p:ext uri="{BB962C8B-B14F-4D97-AF65-F5344CB8AC3E}">
        <p14:creationId xmlns:p14="http://schemas.microsoft.com/office/powerpoint/2010/main" val="337798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C1713-8F82-43FC-A376-8332EEA7CCD4}"/>
              </a:ext>
            </a:extLst>
          </p:cNvPr>
          <p:cNvSpPr txBox="1">
            <a:spLocks noGrp="1"/>
          </p:cNvSpPr>
          <p:nvPr>
            <p:ph type="title"/>
          </p:nvPr>
        </p:nvSpPr>
        <p:spPr/>
        <p:txBody>
          <a:bodyPr/>
          <a:lstStyle>
            <a:lvl1pPr>
              <a:defRPr lang="de-DE"/>
            </a:lvl1pPr>
          </a:lstStyle>
          <a:p>
            <a:pPr lvl="0"/>
            <a:r>
              <a:rPr lang="de-DE"/>
              <a:t>Titelmasterformat durch Klicken bearbeiten</a:t>
            </a:r>
            <a:endParaRPr lang="en-GB"/>
          </a:p>
        </p:txBody>
      </p:sp>
      <p:sp>
        <p:nvSpPr>
          <p:cNvPr id="3" name="Inhaltsplatzhalter 2">
            <a:extLst>
              <a:ext uri="{FF2B5EF4-FFF2-40B4-BE49-F238E27FC236}">
                <a16:creationId xmlns:a16="http://schemas.microsoft.com/office/drawing/2014/main" id="{C9A03836-5742-410A-A952-169FE2F7F849}"/>
              </a:ext>
            </a:extLst>
          </p:cNvPr>
          <p:cNvSpPr txBox="1">
            <a:spLocks noGrp="1"/>
          </p:cNvSpPr>
          <p:nvPr>
            <p:ph idx="1"/>
          </p:nvPr>
        </p:nvSpPr>
        <p:spPr>
          <a:xfrm>
            <a:off x="628650" y="1341443"/>
            <a:ext cx="3886200" cy="4835520"/>
          </a:xfrm>
        </p:spPr>
        <p:txBody>
          <a:bodyPr/>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F5F804BB-E5E9-4BFB-BA9F-FD094B218BB3}"/>
              </a:ext>
            </a:extLst>
          </p:cNvPr>
          <p:cNvSpPr txBox="1">
            <a:spLocks noGrp="1"/>
          </p:cNvSpPr>
          <p:nvPr>
            <p:ph idx="2"/>
          </p:nvPr>
        </p:nvSpPr>
        <p:spPr>
          <a:xfrm>
            <a:off x="4629149" y="1341443"/>
            <a:ext cx="3886200" cy="4835520"/>
          </a:xfrm>
        </p:spPr>
        <p:txBody>
          <a:bodyPr/>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0365BE26-1763-4A07-813E-289A4A5E3CBF}"/>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6" name="Fußzeilenplatzhalter 5">
            <a:extLst>
              <a:ext uri="{FF2B5EF4-FFF2-40B4-BE49-F238E27FC236}">
                <a16:creationId xmlns:a16="http://schemas.microsoft.com/office/drawing/2014/main" id="{007FAA84-21E6-4BC2-A267-D2DD63F3EB9A}"/>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
        <p:nvSpPr>
          <p:cNvPr id="7" name="Foliennummernplatzhalter 6">
            <a:extLst>
              <a:ext uri="{FF2B5EF4-FFF2-40B4-BE49-F238E27FC236}">
                <a16:creationId xmlns:a16="http://schemas.microsoft.com/office/drawing/2014/main" id="{5451607D-93F8-47A4-9AD6-A4E05842AE4C}"/>
              </a:ext>
            </a:extLst>
          </p:cNvPr>
          <p:cNvSpPr txBox="1">
            <a:spLocks noGrp="1"/>
          </p:cNvSpPr>
          <p:nvPr>
            <p:ph type="sldNum" sz="quarter" idx="8"/>
          </p:nvPr>
        </p:nvSpPr>
        <p:spPr/>
        <p:txBody>
          <a:bodyPr/>
          <a:lstStyle>
            <a:lvl1pPr>
              <a:defRPr/>
            </a:lvl1pPr>
          </a:lstStyle>
          <a:p>
            <a:pPr lvl="0"/>
            <a:fld id="{FA0B7959-4DA6-4E83-8722-3B64005ADFCD}" type="slidenum">
              <a:t>‹#›</a:t>
            </a:fld>
            <a:endParaRPr lang="de-DE"/>
          </a:p>
        </p:txBody>
      </p:sp>
    </p:spTree>
    <p:extLst>
      <p:ext uri="{BB962C8B-B14F-4D97-AF65-F5344CB8AC3E}">
        <p14:creationId xmlns:p14="http://schemas.microsoft.com/office/powerpoint/2010/main" val="328656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8445C-5002-4786-AFE6-4E6EAE6121A3}"/>
              </a:ext>
            </a:extLst>
          </p:cNvPr>
          <p:cNvSpPr txBox="1">
            <a:spLocks noGrp="1"/>
          </p:cNvSpPr>
          <p:nvPr>
            <p:ph type="title"/>
          </p:nvPr>
        </p:nvSpPr>
        <p:spPr>
          <a:xfrm>
            <a:off x="629838" y="365129"/>
            <a:ext cx="7886700" cy="976314"/>
          </a:xfrm>
        </p:spPr>
        <p:txBody>
          <a:bodyPr/>
          <a:lstStyle>
            <a:lvl1pPr>
              <a:defRPr lang="de-DE"/>
            </a:lvl1pPr>
          </a:lstStyle>
          <a:p>
            <a:pPr lvl="0"/>
            <a:r>
              <a:rPr lang="de-DE"/>
              <a:t>Titelmasterformat durch Klicken bearbeiten</a:t>
            </a:r>
            <a:endParaRPr lang="en-GB"/>
          </a:p>
        </p:txBody>
      </p:sp>
      <p:sp>
        <p:nvSpPr>
          <p:cNvPr id="3" name="Textplatzhalter 2">
            <a:extLst>
              <a:ext uri="{FF2B5EF4-FFF2-40B4-BE49-F238E27FC236}">
                <a16:creationId xmlns:a16="http://schemas.microsoft.com/office/drawing/2014/main" id="{11C73CCE-D96C-40C7-9F06-12648D59413A}"/>
              </a:ext>
            </a:extLst>
          </p:cNvPr>
          <p:cNvSpPr txBox="1">
            <a:spLocks noGrp="1"/>
          </p:cNvSpPr>
          <p:nvPr>
            <p:ph type="body" idx="1"/>
          </p:nvPr>
        </p:nvSpPr>
        <p:spPr>
          <a:xfrm>
            <a:off x="629840" y="1341443"/>
            <a:ext cx="3868341" cy="859316"/>
          </a:xfrm>
        </p:spPr>
        <p:txBody>
          <a:bodyPr/>
          <a:lstStyle>
            <a:lvl1pPr marL="0" indent="0">
              <a:lnSpc>
                <a:spcPct val="110000"/>
              </a:lnSpc>
              <a:buNone/>
              <a:defRPr lang="de-DE" sz="1800">
                <a:solidFill>
                  <a:srgbClr val="5FB4E5"/>
                </a:solidFill>
                <a:latin typeface="Georgia"/>
              </a:defRPr>
            </a:lvl1pPr>
          </a:lstStyle>
          <a:p>
            <a:pPr lvl="0"/>
            <a:r>
              <a:rPr lang="de-DE"/>
              <a:t>Textmasterformat bearbeiten</a:t>
            </a:r>
          </a:p>
        </p:txBody>
      </p:sp>
      <p:sp>
        <p:nvSpPr>
          <p:cNvPr id="4" name="Inhaltsplatzhalter 3">
            <a:extLst>
              <a:ext uri="{FF2B5EF4-FFF2-40B4-BE49-F238E27FC236}">
                <a16:creationId xmlns:a16="http://schemas.microsoft.com/office/drawing/2014/main" id="{AF1B6C48-8D39-4AF5-818C-89BFAB18DA01}"/>
              </a:ext>
            </a:extLst>
          </p:cNvPr>
          <p:cNvSpPr txBox="1">
            <a:spLocks noGrp="1"/>
          </p:cNvSpPr>
          <p:nvPr>
            <p:ph idx="2"/>
          </p:nvPr>
        </p:nvSpPr>
        <p:spPr>
          <a:xfrm>
            <a:off x="629840" y="2200769"/>
            <a:ext cx="3868341" cy="3988905"/>
          </a:xfrm>
        </p:spPr>
        <p:txBody>
          <a:bodyPr/>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C0BE01F2-BB82-487C-94EE-04C357E94B0F}"/>
              </a:ext>
            </a:extLst>
          </p:cNvPr>
          <p:cNvSpPr txBox="1">
            <a:spLocks noGrp="1"/>
          </p:cNvSpPr>
          <p:nvPr>
            <p:ph type="body" idx="3"/>
          </p:nvPr>
        </p:nvSpPr>
        <p:spPr>
          <a:xfrm>
            <a:off x="4629149" y="1341443"/>
            <a:ext cx="3887388" cy="859316"/>
          </a:xfrm>
        </p:spPr>
        <p:txBody>
          <a:bodyPr/>
          <a:lstStyle>
            <a:lvl1pPr marL="0" indent="0">
              <a:lnSpc>
                <a:spcPct val="110000"/>
              </a:lnSpc>
              <a:buNone/>
              <a:defRPr lang="de-DE" sz="1800">
                <a:solidFill>
                  <a:srgbClr val="5FB4E5"/>
                </a:solidFill>
                <a:latin typeface="Georgia"/>
              </a:defRPr>
            </a:lvl1pPr>
          </a:lstStyle>
          <a:p>
            <a:pPr lvl="0"/>
            <a:r>
              <a:rPr lang="de-DE"/>
              <a:t>Textmasterformat bearbeiten</a:t>
            </a:r>
          </a:p>
        </p:txBody>
      </p:sp>
      <p:sp>
        <p:nvSpPr>
          <p:cNvPr id="6" name="Inhaltsplatzhalter 5">
            <a:extLst>
              <a:ext uri="{FF2B5EF4-FFF2-40B4-BE49-F238E27FC236}">
                <a16:creationId xmlns:a16="http://schemas.microsoft.com/office/drawing/2014/main" id="{7282A61F-E1E1-4B69-8B52-893A136C3F7D}"/>
              </a:ext>
            </a:extLst>
          </p:cNvPr>
          <p:cNvSpPr txBox="1">
            <a:spLocks noGrp="1"/>
          </p:cNvSpPr>
          <p:nvPr>
            <p:ph idx="4"/>
          </p:nvPr>
        </p:nvSpPr>
        <p:spPr>
          <a:xfrm>
            <a:off x="4629149" y="2200769"/>
            <a:ext cx="3887388" cy="3988905"/>
          </a:xfrm>
        </p:spPr>
        <p:txBody>
          <a:bodyPr/>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44F11901-B406-47CF-A49D-7638054B9C9B}"/>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8" name="Fußzeilenplatzhalter 7">
            <a:extLst>
              <a:ext uri="{FF2B5EF4-FFF2-40B4-BE49-F238E27FC236}">
                <a16:creationId xmlns:a16="http://schemas.microsoft.com/office/drawing/2014/main" id="{BD03B44C-E1DE-4B5E-8A99-8BE5C782E82A}"/>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
        <p:nvSpPr>
          <p:cNvPr id="9" name="Foliennummernplatzhalter 8">
            <a:extLst>
              <a:ext uri="{FF2B5EF4-FFF2-40B4-BE49-F238E27FC236}">
                <a16:creationId xmlns:a16="http://schemas.microsoft.com/office/drawing/2014/main" id="{BE426CAC-A2B5-4FAF-B781-BF53A39E3578}"/>
              </a:ext>
            </a:extLst>
          </p:cNvPr>
          <p:cNvSpPr txBox="1">
            <a:spLocks noGrp="1"/>
          </p:cNvSpPr>
          <p:nvPr>
            <p:ph type="sldNum" sz="quarter" idx="8"/>
          </p:nvPr>
        </p:nvSpPr>
        <p:spPr/>
        <p:txBody>
          <a:bodyPr/>
          <a:lstStyle>
            <a:lvl1pPr>
              <a:defRPr/>
            </a:lvl1pPr>
          </a:lstStyle>
          <a:p>
            <a:pPr lvl="0"/>
            <a:fld id="{B40C1E6C-B482-4EAE-868C-3EBACE93E05A}" type="slidenum">
              <a:t>‹#›</a:t>
            </a:fld>
            <a:endParaRPr lang="de-DE"/>
          </a:p>
        </p:txBody>
      </p:sp>
    </p:spTree>
    <p:extLst>
      <p:ext uri="{BB962C8B-B14F-4D97-AF65-F5344CB8AC3E}">
        <p14:creationId xmlns:p14="http://schemas.microsoft.com/office/powerpoint/2010/main" val="3042069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box">
    <p:spTree>
      <p:nvGrpSpPr>
        <p:cNvPr id="1" name=""/>
        <p:cNvGrpSpPr/>
        <p:nvPr/>
      </p:nvGrpSpPr>
      <p:grpSpPr>
        <a:xfrm>
          <a:off x="0" y="0"/>
          <a:ext cx="0" cy="0"/>
          <a:chOff x="0" y="0"/>
          <a:chExt cx="0" cy="0"/>
        </a:xfrm>
      </p:grpSpPr>
      <p:sp>
        <p:nvSpPr>
          <p:cNvPr id="2" name="Fußzeilenplatzhalter 4">
            <a:extLst>
              <a:ext uri="{FF2B5EF4-FFF2-40B4-BE49-F238E27FC236}">
                <a16:creationId xmlns:a16="http://schemas.microsoft.com/office/drawing/2014/main" id="{42DFE6B0-EC1B-4D90-9B2A-02C1DCECF6D8}"/>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
        <p:nvSpPr>
          <p:cNvPr id="3" name="Datumsplatzhalter 3">
            <a:extLst>
              <a:ext uri="{FF2B5EF4-FFF2-40B4-BE49-F238E27FC236}">
                <a16:creationId xmlns:a16="http://schemas.microsoft.com/office/drawing/2014/main" id="{D9E13000-60D7-4BD8-A9C3-7755CB6D67D9}"/>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4" name="Bildplatzhalter 10">
            <a:extLst>
              <a:ext uri="{FF2B5EF4-FFF2-40B4-BE49-F238E27FC236}">
                <a16:creationId xmlns:a16="http://schemas.microsoft.com/office/drawing/2014/main" id="{99E180A9-58F0-464C-B4BC-188D9CB2D8A8}"/>
              </a:ext>
            </a:extLst>
          </p:cNvPr>
          <p:cNvSpPr txBox="1">
            <a:spLocks noGrp="1"/>
          </p:cNvSpPr>
          <p:nvPr>
            <p:ph type="pic" idx="4294967295"/>
          </p:nvPr>
        </p:nvSpPr>
        <p:spPr>
          <a:xfrm>
            <a:off x="0" y="19"/>
            <a:ext cx="9144000" cy="6308729"/>
          </a:xfrm>
        </p:spPr>
        <p:txBody>
          <a:bodyPr/>
          <a:lstStyle>
            <a:lvl1pPr>
              <a:defRPr lang="de-DE"/>
            </a:lvl1pPr>
          </a:lstStyle>
          <a:p>
            <a:pPr lvl="0"/>
            <a:r>
              <a:rPr lang="de-DE"/>
              <a:t>Bild durch Klicken auf Symbol hinzufügen</a:t>
            </a:r>
            <a:endParaRPr lang="en-GB"/>
          </a:p>
        </p:txBody>
      </p:sp>
      <p:sp>
        <p:nvSpPr>
          <p:cNvPr id="5" name="Titel 1">
            <a:extLst>
              <a:ext uri="{FF2B5EF4-FFF2-40B4-BE49-F238E27FC236}">
                <a16:creationId xmlns:a16="http://schemas.microsoft.com/office/drawing/2014/main" id="{35B50812-61FB-489F-99A8-70FA85510D2B}"/>
              </a:ext>
            </a:extLst>
          </p:cNvPr>
          <p:cNvSpPr txBox="1">
            <a:spLocks noGrp="1"/>
          </p:cNvSpPr>
          <p:nvPr>
            <p:ph type="title"/>
          </p:nvPr>
        </p:nvSpPr>
        <p:spPr>
          <a:xfrm>
            <a:off x="4643443" y="457465"/>
            <a:ext cx="3870326" cy="5656066"/>
          </a:xfrm>
          <a:solidFill>
            <a:srgbClr val="D8F3EF"/>
          </a:solidFill>
        </p:spPr>
        <p:txBody>
          <a:bodyPr lIns="107999"/>
          <a:lstStyle>
            <a:lvl1pPr>
              <a:lnSpc>
                <a:spcPct val="100000"/>
              </a:lnSpc>
              <a:spcBef>
                <a:spcPts val="450"/>
              </a:spcBef>
              <a:defRPr lang="de-DE" sz="1800"/>
            </a:lvl1pPr>
          </a:lstStyle>
          <a:p>
            <a:pPr lvl="0"/>
            <a:r>
              <a:rPr lang="de-DE"/>
              <a:t>Titelmasterformat durch Klicken bearbeiten</a:t>
            </a:r>
            <a:endParaRPr lang="en-GB"/>
          </a:p>
        </p:txBody>
      </p:sp>
      <p:sp>
        <p:nvSpPr>
          <p:cNvPr id="6" name="Inhaltsplatzhalter 7">
            <a:extLst>
              <a:ext uri="{FF2B5EF4-FFF2-40B4-BE49-F238E27FC236}">
                <a16:creationId xmlns:a16="http://schemas.microsoft.com/office/drawing/2014/main" id="{2C0BCDDF-933B-4450-9D07-DC9B6E515288}"/>
              </a:ext>
            </a:extLst>
          </p:cNvPr>
          <p:cNvSpPr txBox="1">
            <a:spLocks noGrp="1"/>
          </p:cNvSpPr>
          <p:nvPr>
            <p:ph idx="4294967295"/>
          </p:nvPr>
        </p:nvSpPr>
        <p:spPr>
          <a:xfrm>
            <a:off x="4839571" y="1438625"/>
            <a:ext cx="3586340" cy="4509738"/>
          </a:xfrm>
        </p:spPr>
        <p:txBody>
          <a:bodyPr/>
          <a:lstStyle>
            <a:lvl1pPr>
              <a:defRPr lang="de-DE" sz="1200"/>
            </a:lvl1pPr>
            <a:lvl2pPr>
              <a:defRPr lang="de-DE" sz="1200"/>
            </a:lvl2pPr>
            <a:lvl3pPr>
              <a:defRPr lang="de-DE" sz="1200"/>
            </a:lvl3pPr>
            <a:lvl4pPr>
              <a:defRPr lang="de-DE" sz="1200"/>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oliennummernplatzhalter 5">
            <a:extLst>
              <a:ext uri="{FF2B5EF4-FFF2-40B4-BE49-F238E27FC236}">
                <a16:creationId xmlns:a16="http://schemas.microsoft.com/office/drawing/2014/main" id="{FE3C3910-E009-423E-BB49-8ADE9D5F7687}"/>
              </a:ext>
            </a:extLst>
          </p:cNvPr>
          <p:cNvSpPr txBox="1">
            <a:spLocks noGrp="1"/>
          </p:cNvSpPr>
          <p:nvPr>
            <p:ph type="sldNum" sz="quarter" idx="8"/>
          </p:nvPr>
        </p:nvSpPr>
        <p:spPr/>
        <p:txBody>
          <a:bodyPr/>
          <a:lstStyle>
            <a:lvl1pPr>
              <a:defRPr/>
            </a:lvl1pPr>
          </a:lstStyle>
          <a:p>
            <a:pPr lvl="0"/>
            <a:fld id="{1CD8617A-005A-47D7-8116-69B572F8A2D6}" type="slidenum">
              <a:t>‹#›</a:t>
            </a:fld>
            <a:endParaRPr lang="de-DE"/>
          </a:p>
        </p:txBody>
      </p:sp>
    </p:spTree>
    <p:extLst>
      <p:ext uri="{BB962C8B-B14F-4D97-AF65-F5344CB8AC3E}">
        <p14:creationId xmlns:p14="http://schemas.microsoft.com/office/powerpoint/2010/main" val="2441631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Inhalt und 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8580B-ECC7-4EAD-BE32-B3DE460727F8}"/>
              </a:ext>
            </a:extLst>
          </p:cNvPr>
          <p:cNvSpPr txBox="1">
            <a:spLocks noGrp="1"/>
          </p:cNvSpPr>
          <p:nvPr>
            <p:ph type="title"/>
          </p:nvPr>
        </p:nvSpPr>
        <p:spPr/>
        <p:txBody>
          <a:bodyPr/>
          <a:lstStyle>
            <a:lvl1pPr>
              <a:defRPr lang="de-DE"/>
            </a:lvl1pPr>
          </a:lstStyle>
          <a:p>
            <a:pPr lvl="0"/>
            <a:r>
              <a:rPr lang="de-DE"/>
              <a:t>Titelmasterformat durch Klicken bearbeiten</a:t>
            </a:r>
            <a:endParaRPr lang="en-GB"/>
          </a:p>
        </p:txBody>
      </p:sp>
      <p:sp>
        <p:nvSpPr>
          <p:cNvPr id="3" name="Datumsplatzhalter 3">
            <a:extLst>
              <a:ext uri="{FF2B5EF4-FFF2-40B4-BE49-F238E27FC236}">
                <a16:creationId xmlns:a16="http://schemas.microsoft.com/office/drawing/2014/main" id="{807A7197-76EA-4470-96C4-F112243ED59F}"/>
              </a:ext>
            </a:extLst>
          </p:cNvPr>
          <p:cNvSpPr txBox="1">
            <a:spLocks noGrp="1"/>
          </p:cNvSpPr>
          <p:nvPr>
            <p:ph type="dt" sz="half" idx="7"/>
          </p:nvPr>
        </p:nvSpPr>
        <p:spPr/>
        <p:txBody>
          <a:bodyPr/>
          <a:lstStyle>
            <a:lvl1pPr>
              <a:defRPr/>
            </a:lvl1pPr>
          </a:lstStyle>
          <a:p>
            <a:pPr lvl="0"/>
            <a:r>
              <a:rPr lang="en-US"/>
              <a:t>Organisational unit</a:t>
            </a:r>
            <a:endParaRPr lang="en-GB"/>
          </a:p>
        </p:txBody>
      </p:sp>
      <p:sp>
        <p:nvSpPr>
          <p:cNvPr id="4" name="Fußzeilenplatzhalter 4">
            <a:extLst>
              <a:ext uri="{FF2B5EF4-FFF2-40B4-BE49-F238E27FC236}">
                <a16:creationId xmlns:a16="http://schemas.microsoft.com/office/drawing/2014/main" id="{A727B2E9-BB75-4908-BBD0-371272FC796B}"/>
              </a:ext>
            </a:extLst>
          </p:cNvPr>
          <p:cNvSpPr txBox="1">
            <a:spLocks noGrp="1"/>
          </p:cNvSpPr>
          <p:nvPr>
            <p:ph type="ftr" sz="quarter" idx="9"/>
          </p:nvPr>
        </p:nvSpPr>
        <p:spPr>
          <a:xfrm>
            <a:off x="4779285" y="6365641"/>
            <a:ext cx="3637666" cy="226240"/>
          </a:xfrm>
        </p:spPr>
        <p:txBody>
          <a:bodyPr anchor="t"/>
          <a:lstStyle>
            <a:lvl1pPr>
              <a:defRPr/>
            </a:lvl1pPr>
          </a:lstStyle>
          <a:p>
            <a:pPr lvl="0"/>
            <a:r>
              <a:rPr lang="en-GB"/>
              <a:t>Presentation title / topic OR Presenter's name</a:t>
            </a:r>
          </a:p>
        </p:txBody>
      </p:sp>
      <p:sp>
        <p:nvSpPr>
          <p:cNvPr id="5" name="Foliennummernplatzhalter 5">
            <a:extLst>
              <a:ext uri="{FF2B5EF4-FFF2-40B4-BE49-F238E27FC236}">
                <a16:creationId xmlns:a16="http://schemas.microsoft.com/office/drawing/2014/main" id="{88C9AB63-15B6-4D6F-98F7-59DAACA8B47E}"/>
              </a:ext>
            </a:extLst>
          </p:cNvPr>
          <p:cNvSpPr txBox="1">
            <a:spLocks noGrp="1"/>
          </p:cNvSpPr>
          <p:nvPr>
            <p:ph type="sldNum" sz="quarter" idx="8"/>
          </p:nvPr>
        </p:nvSpPr>
        <p:spPr/>
        <p:txBody>
          <a:bodyPr/>
          <a:lstStyle>
            <a:lvl1pPr>
              <a:defRPr lang="en-GB"/>
            </a:lvl1pPr>
          </a:lstStyle>
          <a:p>
            <a:pPr lvl="0"/>
            <a:fld id="{C34E04E3-4D19-4BBE-8D88-A4E2008A83B3}" type="slidenum">
              <a:t>‹#›</a:t>
            </a:fld>
            <a:endParaRPr lang="en-GB"/>
          </a:p>
        </p:txBody>
      </p:sp>
      <p:sp>
        <p:nvSpPr>
          <p:cNvPr id="6" name="Inhaltsplatzhalter 7">
            <a:extLst>
              <a:ext uri="{FF2B5EF4-FFF2-40B4-BE49-F238E27FC236}">
                <a16:creationId xmlns:a16="http://schemas.microsoft.com/office/drawing/2014/main" id="{7AA9D486-0CD2-4684-A328-78D41807F4CE}"/>
              </a:ext>
            </a:extLst>
          </p:cNvPr>
          <p:cNvSpPr txBox="1">
            <a:spLocks noGrp="1"/>
          </p:cNvSpPr>
          <p:nvPr>
            <p:ph idx="4294967295"/>
          </p:nvPr>
        </p:nvSpPr>
        <p:spPr>
          <a:xfrm>
            <a:off x="603249" y="1341437"/>
            <a:ext cx="3968752" cy="4967285"/>
          </a:xfrm>
        </p:spPr>
        <p:txBody>
          <a:bodyPr/>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Inhaltsplatzhalter 6">
            <a:extLst>
              <a:ext uri="{FF2B5EF4-FFF2-40B4-BE49-F238E27FC236}">
                <a16:creationId xmlns:a16="http://schemas.microsoft.com/office/drawing/2014/main" id="{F784FA8E-87D9-4747-B8A1-84E6C719F56C}"/>
              </a:ext>
            </a:extLst>
          </p:cNvPr>
          <p:cNvSpPr txBox="1">
            <a:spLocks noGrp="1"/>
          </p:cNvSpPr>
          <p:nvPr>
            <p:ph idx="4294967295"/>
          </p:nvPr>
        </p:nvSpPr>
        <p:spPr>
          <a:xfrm>
            <a:off x="4848231" y="1341436"/>
            <a:ext cx="3667128" cy="4853799"/>
          </a:xfrm>
          <a:solidFill>
            <a:srgbClr val="D8F3EF"/>
          </a:solidFill>
        </p:spPr>
        <p:txBody>
          <a:bodyPr lIns="107999" tIns="71999" bIns="71999"/>
          <a:lstStyle>
            <a:lvl1pPr>
              <a:defRPr lang="de-DE" sz="1200"/>
            </a:lvl1pPr>
            <a:lvl2pPr>
              <a:defRPr lang="de-DE" sz="1200"/>
            </a:lvl2pPr>
            <a:lvl3pPr>
              <a:defRPr lang="de-DE" sz="1200"/>
            </a:lvl3pPr>
            <a:lvl4pPr>
              <a:defRPr lang="de-DE" sz="1200"/>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618450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 Inhalt und Bild abgerunde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12682-98C3-401C-AF7A-2939D36258D5}"/>
              </a:ext>
            </a:extLst>
          </p:cNvPr>
          <p:cNvSpPr txBox="1">
            <a:spLocks noGrp="1"/>
          </p:cNvSpPr>
          <p:nvPr>
            <p:ph type="title"/>
          </p:nvPr>
        </p:nvSpPr>
        <p:spPr/>
        <p:txBody>
          <a:bodyPr/>
          <a:lstStyle>
            <a:lvl1pPr>
              <a:defRPr lang="de-DE"/>
            </a:lvl1pPr>
          </a:lstStyle>
          <a:p>
            <a:pPr lvl="0"/>
            <a:r>
              <a:rPr lang="de-DE"/>
              <a:t>Titelmasterformat durch Klicken bearbeiten</a:t>
            </a:r>
            <a:endParaRPr lang="en-GB"/>
          </a:p>
        </p:txBody>
      </p:sp>
      <p:sp>
        <p:nvSpPr>
          <p:cNvPr id="3" name="Datumsplatzhalter 3">
            <a:extLst>
              <a:ext uri="{FF2B5EF4-FFF2-40B4-BE49-F238E27FC236}">
                <a16:creationId xmlns:a16="http://schemas.microsoft.com/office/drawing/2014/main" id="{8BF6A57E-AC02-4F35-9B48-EDE175D461D5}"/>
              </a:ext>
            </a:extLst>
          </p:cNvPr>
          <p:cNvSpPr txBox="1">
            <a:spLocks noGrp="1"/>
          </p:cNvSpPr>
          <p:nvPr>
            <p:ph type="dt" sz="half" idx="7"/>
          </p:nvPr>
        </p:nvSpPr>
        <p:spPr/>
        <p:txBody>
          <a:bodyPr/>
          <a:lstStyle>
            <a:lvl1pPr>
              <a:defRPr/>
            </a:lvl1pPr>
          </a:lstStyle>
          <a:p>
            <a:pPr lvl="0"/>
            <a:r>
              <a:rPr lang="en-US"/>
              <a:t>Organisational unit</a:t>
            </a:r>
            <a:endParaRPr lang="en-GB"/>
          </a:p>
        </p:txBody>
      </p:sp>
      <p:sp>
        <p:nvSpPr>
          <p:cNvPr id="4" name="Fußzeilenplatzhalter 4">
            <a:extLst>
              <a:ext uri="{FF2B5EF4-FFF2-40B4-BE49-F238E27FC236}">
                <a16:creationId xmlns:a16="http://schemas.microsoft.com/office/drawing/2014/main" id="{1DC73198-B97A-41F9-8177-B02D42C9C355}"/>
              </a:ext>
            </a:extLst>
          </p:cNvPr>
          <p:cNvSpPr txBox="1">
            <a:spLocks noGrp="1"/>
          </p:cNvSpPr>
          <p:nvPr>
            <p:ph type="ftr" sz="quarter" idx="9"/>
          </p:nvPr>
        </p:nvSpPr>
        <p:spPr>
          <a:xfrm>
            <a:off x="4779285" y="6365641"/>
            <a:ext cx="3637666" cy="226240"/>
          </a:xfrm>
        </p:spPr>
        <p:txBody>
          <a:bodyPr anchor="t"/>
          <a:lstStyle>
            <a:lvl1pPr>
              <a:defRPr/>
            </a:lvl1pPr>
          </a:lstStyle>
          <a:p>
            <a:pPr lvl="0"/>
            <a:r>
              <a:rPr lang="en-GB"/>
              <a:t>Presentation title / topic OR Presenter's name</a:t>
            </a:r>
          </a:p>
        </p:txBody>
      </p:sp>
      <p:sp>
        <p:nvSpPr>
          <p:cNvPr id="5" name="Foliennummernplatzhalter 5">
            <a:extLst>
              <a:ext uri="{FF2B5EF4-FFF2-40B4-BE49-F238E27FC236}">
                <a16:creationId xmlns:a16="http://schemas.microsoft.com/office/drawing/2014/main" id="{CA3937AA-18E9-4684-89AE-2F4EEA63FC1D}"/>
              </a:ext>
            </a:extLst>
          </p:cNvPr>
          <p:cNvSpPr txBox="1">
            <a:spLocks noGrp="1"/>
          </p:cNvSpPr>
          <p:nvPr>
            <p:ph type="sldNum" sz="quarter" idx="8"/>
          </p:nvPr>
        </p:nvSpPr>
        <p:spPr/>
        <p:txBody>
          <a:bodyPr/>
          <a:lstStyle>
            <a:lvl1pPr>
              <a:defRPr lang="en-GB"/>
            </a:lvl1pPr>
          </a:lstStyle>
          <a:p>
            <a:pPr lvl="0"/>
            <a:fld id="{7FB9EC16-5F89-47E1-846C-1851807BCDE8}" type="slidenum">
              <a:t>‹#›</a:t>
            </a:fld>
            <a:endParaRPr lang="en-GB"/>
          </a:p>
        </p:txBody>
      </p:sp>
      <p:sp>
        <p:nvSpPr>
          <p:cNvPr id="6" name="Inhaltsplatzhalter 7">
            <a:extLst>
              <a:ext uri="{FF2B5EF4-FFF2-40B4-BE49-F238E27FC236}">
                <a16:creationId xmlns:a16="http://schemas.microsoft.com/office/drawing/2014/main" id="{A98DC1DE-196C-4085-83F8-2D0A97D0C82E}"/>
              </a:ext>
            </a:extLst>
          </p:cNvPr>
          <p:cNvSpPr txBox="1">
            <a:spLocks noGrp="1"/>
          </p:cNvSpPr>
          <p:nvPr>
            <p:ph idx="4294967295"/>
          </p:nvPr>
        </p:nvSpPr>
        <p:spPr>
          <a:xfrm>
            <a:off x="603249" y="1341437"/>
            <a:ext cx="7912102" cy="4967285"/>
          </a:xfrm>
        </p:spPr>
        <p:txBody>
          <a:bodyPr/>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328436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FE38A-604B-4B4D-A635-F67D1E38EE83}"/>
              </a:ext>
            </a:extLst>
          </p:cNvPr>
          <p:cNvSpPr txBox="1">
            <a:spLocks noGrp="1"/>
          </p:cNvSpPr>
          <p:nvPr>
            <p:ph type="title"/>
          </p:nvPr>
        </p:nvSpPr>
        <p:spPr/>
        <p:txBody>
          <a:bodyPr/>
          <a:lstStyle>
            <a:lvl1pPr>
              <a:defRPr lang="de-DE"/>
            </a:lvl1pPr>
          </a:lstStyle>
          <a:p>
            <a:pPr lvl="0"/>
            <a:r>
              <a:rPr lang="de-DE"/>
              <a:t>Titelmasterformat durch Klicken bearbeiten</a:t>
            </a:r>
          </a:p>
        </p:txBody>
      </p:sp>
      <p:sp>
        <p:nvSpPr>
          <p:cNvPr id="3" name="Datumsplatzhalter 2">
            <a:extLst>
              <a:ext uri="{FF2B5EF4-FFF2-40B4-BE49-F238E27FC236}">
                <a16:creationId xmlns:a16="http://schemas.microsoft.com/office/drawing/2014/main" id="{4ADD9BEC-7332-4B46-A666-DF184A72E42A}"/>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4" name="Fußzeilenplatzhalter 3">
            <a:extLst>
              <a:ext uri="{FF2B5EF4-FFF2-40B4-BE49-F238E27FC236}">
                <a16:creationId xmlns:a16="http://schemas.microsoft.com/office/drawing/2014/main" id="{1B023995-E3FF-462D-9901-5EEE96008BC1}"/>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
        <p:nvSpPr>
          <p:cNvPr id="5" name="Foliennummernplatzhalter 4">
            <a:extLst>
              <a:ext uri="{FF2B5EF4-FFF2-40B4-BE49-F238E27FC236}">
                <a16:creationId xmlns:a16="http://schemas.microsoft.com/office/drawing/2014/main" id="{31638A1D-4703-4C6F-894C-C283826571EE}"/>
              </a:ext>
            </a:extLst>
          </p:cNvPr>
          <p:cNvSpPr txBox="1">
            <a:spLocks noGrp="1"/>
          </p:cNvSpPr>
          <p:nvPr>
            <p:ph type="sldNum" sz="quarter" idx="8"/>
          </p:nvPr>
        </p:nvSpPr>
        <p:spPr/>
        <p:txBody>
          <a:bodyPr/>
          <a:lstStyle>
            <a:lvl1pPr>
              <a:defRPr/>
            </a:lvl1pPr>
          </a:lstStyle>
          <a:p>
            <a:pPr lvl="0"/>
            <a:fld id="{13F9A744-C964-4373-864D-5BFA62064DC4}" type="slidenum">
              <a:t>‹#›</a:t>
            </a:fld>
            <a:endParaRPr lang="de-DE"/>
          </a:p>
        </p:txBody>
      </p:sp>
    </p:spTree>
    <p:extLst>
      <p:ext uri="{BB962C8B-B14F-4D97-AF65-F5344CB8AC3E}">
        <p14:creationId xmlns:p14="http://schemas.microsoft.com/office/powerpoint/2010/main" val="3212292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68914C6-F4C3-4FEE-9D87-EBE04207B6E8}"/>
              </a:ext>
            </a:extLst>
          </p:cNvPr>
          <p:cNvSpPr txBox="1">
            <a:spLocks noGrp="1"/>
          </p:cNvSpPr>
          <p:nvPr>
            <p:ph type="dt" sz="half" idx="7"/>
          </p:nvPr>
        </p:nvSpPr>
        <p:spPr/>
        <p:txBody>
          <a:bodyPr/>
          <a:lstStyle>
            <a:lvl1pPr>
              <a:defRPr/>
            </a:lvl1pPr>
          </a:lstStyle>
          <a:p>
            <a:pPr lvl="0"/>
            <a:r>
              <a:rPr lang="en-US"/>
              <a:t>Organisational unit</a:t>
            </a:r>
            <a:endParaRPr lang="de-DE"/>
          </a:p>
        </p:txBody>
      </p:sp>
      <p:sp>
        <p:nvSpPr>
          <p:cNvPr id="3" name="Fußzeilenplatzhalter 2">
            <a:extLst>
              <a:ext uri="{FF2B5EF4-FFF2-40B4-BE49-F238E27FC236}">
                <a16:creationId xmlns:a16="http://schemas.microsoft.com/office/drawing/2014/main" id="{3B441E9E-CA2B-42D6-8918-CA1A0E8DB932}"/>
              </a:ext>
            </a:extLst>
          </p:cNvPr>
          <p:cNvSpPr txBox="1">
            <a:spLocks noGrp="1"/>
          </p:cNvSpPr>
          <p:nvPr>
            <p:ph type="ftr" sz="quarter" idx="9"/>
          </p:nvPr>
        </p:nvSpPr>
        <p:spPr/>
        <p:txBody>
          <a:bodyPr/>
          <a:lstStyle>
            <a:lvl1pPr>
              <a:defRPr/>
            </a:lvl1pPr>
          </a:lstStyle>
          <a:p>
            <a:pPr lvl="0"/>
            <a:r>
              <a:rPr lang="en-GB"/>
              <a:t>Presentation title / topic OR Presenter's name</a:t>
            </a:r>
            <a:endParaRPr lang="de-DE"/>
          </a:p>
        </p:txBody>
      </p:sp>
      <p:sp>
        <p:nvSpPr>
          <p:cNvPr id="4" name="Foliennummernplatzhalter 3">
            <a:extLst>
              <a:ext uri="{FF2B5EF4-FFF2-40B4-BE49-F238E27FC236}">
                <a16:creationId xmlns:a16="http://schemas.microsoft.com/office/drawing/2014/main" id="{97E49DEB-DD65-44B2-97FE-CD9B5FCD8604}"/>
              </a:ext>
            </a:extLst>
          </p:cNvPr>
          <p:cNvSpPr txBox="1">
            <a:spLocks noGrp="1"/>
          </p:cNvSpPr>
          <p:nvPr>
            <p:ph type="sldNum" sz="quarter" idx="8"/>
          </p:nvPr>
        </p:nvSpPr>
        <p:spPr/>
        <p:txBody>
          <a:bodyPr/>
          <a:lstStyle>
            <a:lvl1pPr>
              <a:defRPr/>
            </a:lvl1pPr>
          </a:lstStyle>
          <a:p>
            <a:pPr lvl="0"/>
            <a:fld id="{48AAE0A9-8521-4FDA-B994-4BDE106DCA8C}" type="slidenum">
              <a:t>‹#›</a:t>
            </a:fld>
            <a:endParaRPr lang="de-DE"/>
          </a:p>
        </p:txBody>
      </p:sp>
    </p:spTree>
    <p:extLst>
      <p:ext uri="{BB962C8B-B14F-4D97-AF65-F5344CB8AC3E}">
        <p14:creationId xmlns:p14="http://schemas.microsoft.com/office/powerpoint/2010/main" val="332056638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A022A-C81E-4678-9458-798F2782C3F2}"/>
              </a:ext>
            </a:extLst>
          </p:cNvPr>
          <p:cNvSpPr txBox="1">
            <a:spLocks noGrp="1"/>
          </p:cNvSpPr>
          <p:nvPr>
            <p:ph type="title"/>
          </p:nvPr>
        </p:nvSpPr>
        <p:spPr/>
        <p:txBody>
          <a:bodyPr/>
          <a:lstStyle>
            <a:lvl1pPr>
              <a:defRPr lang="de-DE"/>
            </a:lvl1pPr>
          </a:lstStyle>
          <a:p>
            <a:pPr lvl="0"/>
            <a:r>
              <a:rPr lang="de-DE"/>
              <a:t>Titelmasterformat durch Klicken bearbeiten</a:t>
            </a:r>
            <a:endParaRPr lang="en-US"/>
          </a:p>
        </p:txBody>
      </p:sp>
      <p:sp>
        <p:nvSpPr>
          <p:cNvPr id="3" name="Inhaltsplatzhalter 2">
            <a:extLst>
              <a:ext uri="{FF2B5EF4-FFF2-40B4-BE49-F238E27FC236}">
                <a16:creationId xmlns:a16="http://schemas.microsoft.com/office/drawing/2014/main" id="{28100CEA-5AB2-4DBB-BD30-6C6680FD0990}"/>
              </a:ext>
            </a:extLst>
          </p:cNvPr>
          <p:cNvSpPr txBox="1">
            <a:spLocks noGrp="1"/>
          </p:cNvSpPr>
          <p:nvPr>
            <p:ph idx="1"/>
          </p:nvPr>
        </p:nvSpPr>
        <p:spPr/>
        <p:txBody>
          <a:bodyPr/>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892825F-1779-4ECF-B872-42864B4E9C28}"/>
              </a:ext>
            </a:extLst>
          </p:cNvPr>
          <p:cNvSpPr txBox="1">
            <a:spLocks noGrp="1"/>
          </p:cNvSpPr>
          <p:nvPr>
            <p:ph type="dt" sz="half" idx="7"/>
          </p:nvPr>
        </p:nvSpPr>
        <p:spPr/>
        <p:txBody>
          <a:bodyPr/>
          <a:lstStyle>
            <a:lvl1pPr>
              <a:defRPr>
                <a:solidFill>
                  <a:srgbClr val="898989"/>
                </a:solidFill>
              </a:defRPr>
            </a:lvl1pPr>
          </a:lstStyle>
          <a:p>
            <a:pPr lvl="0"/>
            <a:fld id="{0F83C580-512E-4658-8820-A36AF081B6A5}" type="datetime1">
              <a:rPr lang="en-US"/>
              <a:pPr lvl="0"/>
              <a:t>24/01/27</a:t>
            </a:fld>
            <a:endParaRPr lang="en-US"/>
          </a:p>
        </p:txBody>
      </p:sp>
      <p:sp>
        <p:nvSpPr>
          <p:cNvPr id="5" name="Fußzeilenplatzhalter 4">
            <a:extLst>
              <a:ext uri="{FF2B5EF4-FFF2-40B4-BE49-F238E27FC236}">
                <a16:creationId xmlns:a16="http://schemas.microsoft.com/office/drawing/2014/main" id="{BB9E0AD7-BD40-44F0-A377-D1D03025AB45}"/>
              </a:ext>
            </a:extLst>
          </p:cNvPr>
          <p:cNvSpPr txBox="1">
            <a:spLocks noGrp="1"/>
          </p:cNvSpPr>
          <p:nvPr>
            <p:ph type="ftr" sz="quarter" idx="9"/>
          </p:nvPr>
        </p:nvSpPr>
        <p:spPr/>
        <p:txBody>
          <a:bodyPr/>
          <a:lstStyle>
            <a:lvl1pPr>
              <a:defRPr lang="en-US">
                <a:solidFill>
                  <a:srgbClr val="898989"/>
                </a:solidFill>
              </a:defRPr>
            </a:lvl1pPr>
          </a:lstStyle>
          <a:p>
            <a:pPr lvl="0"/>
            <a:endParaRPr lang="en-US"/>
          </a:p>
        </p:txBody>
      </p:sp>
      <p:sp>
        <p:nvSpPr>
          <p:cNvPr id="6" name="Foliennummernplatzhalter 5">
            <a:extLst>
              <a:ext uri="{FF2B5EF4-FFF2-40B4-BE49-F238E27FC236}">
                <a16:creationId xmlns:a16="http://schemas.microsoft.com/office/drawing/2014/main" id="{788B93F1-3B6D-4C14-9C80-D942925660C8}"/>
              </a:ext>
            </a:extLst>
          </p:cNvPr>
          <p:cNvSpPr txBox="1">
            <a:spLocks noGrp="1"/>
          </p:cNvSpPr>
          <p:nvPr>
            <p:ph type="sldNum" sz="quarter" idx="8"/>
          </p:nvPr>
        </p:nvSpPr>
        <p:spPr/>
        <p:txBody>
          <a:bodyPr/>
          <a:lstStyle>
            <a:lvl1pPr>
              <a:defRPr lang="en-US">
                <a:solidFill>
                  <a:srgbClr val="898989"/>
                </a:solidFill>
              </a:defRPr>
            </a:lvl1pPr>
          </a:lstStyle>
          <a:p>
            <a:pPr lvl="0"/>
            <a:fld id="{017E6F95-5232-41A8-BE1E-1C8CA7117F55}" type="slidenum">
              <a:t>‹#›</a:t>
            </a:fld>
            <a:endParaRPr lang="en-US"/>
          </a:p>
        </p:txBody>
      </p:sp>
    </p:spTree>
    <p:extLst>
      <p:ext uri="{BB962C8B-B14F-4D97-AF65-F5344CB8AC3E}">
        <p14:creationId xmlns:p14="http://schemas.microsoft.com/office/powerpoint/2010/main" val="758177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CE2D7-E0D4-4913-A5BA-EF163C085CB7}"/>
              </a:ext>
            </a:extLst>
          </p:cNvPr>
          <p:cNvSpPr txBox="1">
            <a:spLocks noGrp="1"/>
          </p:cNvSpPr>
          <p:nvPr>
            <p:ph type="title"/>
          </p:nvPr>
        </p:nvSpPr>
        <p:spPr>
          <a:xfrm>
            <a:off x="457200" y="274640"/>
            <a:ext cx="8229600" cy="1143000"/>
          </a:xfrm>
        </p:spPr>
        <p:txBody>
          <a:bodyPr/>
          <a:lstStyle>
            <a:lvl1pPr>
              <a:defRPr lang="de-DE"/>
            </a:lvl1pPr>
          </a:lstStyle>
          <a:p>
            <a:pPr lvl="0"/>
            <a:r>
              <a:rPr lang="de-DE"/>
              <a:t>Titelmasterformat durch Klicken bearbeiten</a:t>
            </a:r>
            <a:endParaRPr lang="en-US"/>
          </a:p>
        </p:txBody>
      </p:sp>
    </p:spTree>
    <p:extLst>
      <p:ext uri="{BB962C8B-B14F-4D97-AF65-F5344CB8AC3E}">
        <p14:creationId xmlns:p14="http://schemas.microsoft.com/office/powerpoint/2010/main" val="360353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aufzählung 2">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B9E774B1-553A-1848-B03F-B2FED2753EF7}"/>
              </a:ext>
            </a:extLst>
          </p:cNvPr>
          <p:cNvSpPr/>
          <p:nvPr userDrawn="1"/>
        </p:nvSpPr>
        <p:spPr>
          <a:xfrm>
            <a:off x="248086" y="247790"/>
            <a:ext cx="8647316" cy="559764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Textplatzhalter 4">
            <a:extLst>
              <a:ext uri="{FF2B5EF4-FFF2-40B4-BE49-F238E27FC236}">
                <a16:creationId xmlns:a16="http://schemas.microsoft.com/office/drawing/2014/main" id="{AB574474-FFC3-B145-91AC-6C5CD9BE3C34}"/>
              </a:ext>
            </a:extLst>
          </p:cNvPr>
          <p:cNvSpPr>
            <a:spLocks noGrp="1"/>
          </p:cNvSpPr>
          <p:nvPr>
            <p:ph type="body" sz="quarter" idx="10" hasCustomPrompt="1"/>
          </p:nvPr>
        </p:nvSpPr>
        <p:spPr>
          <a:xfrm>
            <a:off x="353449" y="382386"/>
            <a:ext cx="8436590" cy="5328459"/>
          </a:xfrm>
          <a:prstGeom prst="rect">
            <a:avLst/>
          </a:prstGeom>
        </p:spPr>
        <p:txBody>
          <a:bodyPr/>
          <a:lstStyle>
            <a:lvl1pPr marL="0" indent="0">
              <a:lnSpc>
                <a:spcPct val="100000"/>
              </a:lnSpc>
              <a:buFont typeface="+mj-lt"/>
              <a:buAutoNum type="arabicPeriod"/>
              <a:defRPr sz="3200">
                <a:solidFill>
                  <a:schemeClr val="tx1"/>
                </a:solidFill>
              </a:defRPr>
            </a:lvl1pPr>
            <a:lvl2pPr>
              <a:defRPr sz="2600"/>
            </a:lvl2pPr>
            <a:lvl3pPr>
              <a:defRPr sz="2600"/>
            </a:lvl3pPr>
            <a:lvl4pPr>
              <a:defRPr sz="2600"/>
            </a:lvl4pPr>
            <a:lvl5pPr>
              <a:defRPr sz="2600"/>
            </a:lvl5pPr>
            <a:lvl6pPr>
              <a:defRPr sz="2600"/>
            </a:lvl6pPr>
            <a:lvl7pPr>
              <a:defRPr sz="2600"/>
            </a:lvl7pPr>
          </a:lstStyle>
          <a:p>
            <a:pPr lvl="0"/>
            <a:r>
              <a:rPr lang="de-DE" dirty="0"/>
              <a:t>Punkt 1</a:t>
            </a:r>
          </a:p>
          <a:p>
            <a:pPr lvl="1"/>
            <a:r>
              <a:rPr lang="de-DE" dirty="0"/>
              <a:t>Point 1</a:t>
            </a:r>
          </a:p>
          <a:p>
            <a:pPr lvl="2"/>
            <a:r>
              <a:rPr lang="de-DE" dirty="0"/>
              <a:t>Point 1.1</a:t>
            </a:r>
          </a:p>
          <a:p>
            <a:pPr lvl="3"/>
            <a:r>
              <a:rPr lang="de-DE" dirty="0"/>
              <a:t>Point 1.1.1</a:t>
            </a:r>
          </a:p>
          <a:p>
            <a:pPr lvl="4"/>
            <a:r>
              <a:rPr lang="de-DE" dirty="0"/>
              <a:t>Point 1.1.1.1</a:t>
            </a:r>
          </a:p>
          <a:p>
            <a:pPr lvl="5"/>
            <a:r>
              <a:rPr lang="de-DE" dirty="0"/>
              <a:t>Point 1.1.1.1.1</a:t>
            </a:r>
          </a:p>
          <a:p>
            <a:pPr lvl="6"/>
            <a:r>
              <a:rPr lang="de-DE" dirty="0"/>
              <a:t>Point 1.1.1.1.1.1</a:t>
            </a:r>
          </a:p>
          <a:p>
            <a:r>
              <a:rPr lang="de-DE" dirty="0"/>
              <a:t> Punkt 2</a:t>
            </a:r>
          </a:p>
          <a:p>
            <a:pPr lvl="1"/>
            <a:r>
              <a:rPr lang="de-DE" dirty="0"/>
              <a:t>Point 2.1</a:t>
            </a:r>
          </a:p>
          <a:p>
            <a:pPr lvl="2"/>
            <a:r>
              <a:rPr lang="de-DE" dirty="0"/>
              <a:t>Point 2.1.1</a:t>
            </a:r>
          </a:p>
          <a:p>
            <a:pPr lvl="3"/>
            <a:r>
              <a:rPr lang="de-DE" dirty="0"/>
              <a:t>Point 2.1.1.1</a:t>
            </a:r>
          </a:p>
          <a:p>
            <a:pPr lvl="4"/>
            <a:r>
              <a:rPr lang="de-DE" dirty="0"/>
              <a:t>Point 2.1.1.1.1</a:t>
            </a:r>
          </a:p>
        </p:txBody>
      </p:sp>
      <p:sp>
        <p:nvSpPr>
          <p:cNvPr id="7" name="Datumsplatzhalter 6">
            <a:extLst>
              <a:ext uri="{FF2B5EF4-FFF2-40B4-BE49-F238E27FC236}">
                <a16:creationId xmlns:a16="http://schemas.microsoft.com/office/drawing/2014/main" id="{2DF6F7F8-0702-084A-80E9-B6BD215DD6C1}"/>
              </a:ext>
            </a:extLst>
          </p:cNvPr>
          <p:cNvSpPr>
            <a:spLocks noGrp="1"/>
          </p:cNvSpPr>
          <p:nvPr>
            <p:ph type="dt" sz="half" idx="11"/>
          </p:nvPr>
        </p:nvSpPr>
        <p:spPr/>
        <p:txBody>
          <a:bodyPr/>
          <a:lstStyle/>
          <a:p>
            <a:fld id="{43E0B412-04BE-3C45-A2A5-522A526C491B}" type="datetime3">
              <a:rPr lang="de-AT" smtClean="0">
                <a:solidFill>
                  <a:srgbClr val="000000">
                    <a:tint val="75000"/>
                  </a:srgbClr>
                </a:solidFill>
              </a:rPr>
              <a:pPr/>
              <a:t>27/01/24</a:t>
            </a:fld>
            <a:endParaRPr lang="en-GB" dirty="0">
              <a:solidFill>
                <a:srgbClr val="000000">
                  <a:tint val="75000"/>
                </a:srgbClr>
              </a:solidFill>
            </a:endParaRPr>
          </a:p>
        </p:txBody>
      </p:sp>
      <p:sp>
        <p:nvSpPr>
          <p:cNvPr id="8" name="Fußzeilenplatzhalter 7">
            <a:extLst>
              <a:ext uri="{FF2B5EF4-FFF2-40B4-BE49-F238E27FC236}">
                <a16:creationId xmlns:a16="http://schemas.microsoft.com/office/drawing/2014/main" id="{C6EB4C46-073E-C74C-B97F-B5CFC88F19B9}"/>
              </a:ext>
            </a:extLst>
          </p:cNvPr>
          <p:cNvSpPr>
            <a:spLocks noGrp="1"/>
          </p:cNvSpPr>
          <p:nvPr>
            <p:ph type="ftr" sz="quarter" idx="12"/>
          </p:nvPr>
        </p:nvSpPr>
        <p:spPr/>
        <p:txBody>
          <a:bodyPr/>
          <a:lstStyle/>
          <a:p>
            <a:r>
              <a:rPr lang="en-GB">
                <a:solidFill>
                  <a:srgbClr val="000000">
                    <a:tint val="75000"/>
                  </a:srgbClr>
                </a:solidFill>
              </a:rPr>
              <a:t>spine.at</a:t>
            </a:r>
            <a:endParaRPr lang="en-GB" dirty="0">
              <a:solidFill>
                <a:srgbClr val="000000">
                  <a:tint val="75000"/>
                </a:srgbClr>
              </a:solidFill>
            </a:endParaRPr>
          </a:p>
        </p:txBody>
      </p:sp>
      <p:sp>
        <p:nvSpPr>
          <p:cNvPr id="9" name="Foliennummernplatzhalter 8">
            <a:extLst>
              <a:ext uri="{FF2B5EF4-FFF2-40B4-BE49-F238E27FC236}">
                <a16:creationId xmlns:a16="http://schemas.microsoft.com/office/drawing/2014/main" id="{751716D1-AFE7-4846-8B58-ABC16F1C87C8}"/>
              </a:ext>
            </a:extLst>
          </p:cNvPr>
          <p:cNvSpPr>
            <a:spLocks noGrp="1"/>
          </p:cNvSpPr>
          <p:nvPr>
            <p:ph type="sldNum" sz="quarter" idx="13"/>
          </p:nvPr>
        </p:nvSpPr>
        <p:spPr/>
        <p:txBody>
          <a:bodyPr/>
          <a:lstStyle/>
          <a:p>
            <a:fld id="{1B873B21-BC75-0A4B-8371-D5C1E385B91F}"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4125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mit_Titel">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FD6B56EA-AC0F-4B40-8C96-334471A111AA}"/>
              </a:ext>
            </a:extLst>
          </p:cNvPr>
          <p:cNvSpPr/>
          <p:nvPr userDrawn="1"/>
        </p:nvSpPr>
        <p:spPr>
          <a:xfrm>
            <a:off x="0" y="1"/>
            <a:ext cx="9144000" cy="1049483"/>
          </a:xfrm>
          <a:prstGeom prst="rect">
            <a:avLst/>
          </a:prstGeom>
          <a:solidFill>
            <a:srgbClr val="013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endParaRPr lang="en-GB" sz="3600" b="1" dirty="0">
              <a:solidFill>
                <a:srgbClr val="FFFFFF"/>
              </a:solidFill>
              <a:cs typeface="Arial" panose="020B0604020202020204" pitchFamily="34" charset="0"/>
            </a:endParaRPr>
          </a:p>
        </p:txBody>
      </p:sp>
      <p:sp>
        <p:nvSpPr>
          <p:cNvPr id="15" name="Titel 1">
            <a:extLst>
              <a:ext uri="{FF2B5EF4-FFF2-40B4-BE49-F238E27FC236}">
                <a16:creationId xmlns:a16="http://schemas.microsoft.com/office/drawing/2014/main" id="{E8C32E38-9889-FB43-92F2-D400E90A0453}"/>
              </a:ext>
            </a:extLst>
          </p:cNvPr>
          <p:cNvSpPr>
            <a:spLocks noGrp="1"/>
          </p:cNvSpPr>
          <p:nvPr>
            <p:ph type="title" hasCustomPrompt="1"/>
          </p:nvPr>
        </p:nvSpPr>
        <p:spPr>
          <a:xfrm>
            <a:off x="268085" y="185566"/>
            <a:ext cx="8659784" cy="678351"/>
          </a:xfrm>
          <a:prstGeom prst="rect">
            <a:avLst/>
          </a:prstGeom>
        </p:spPr>
        <p:txBody>
          <a:bodyPr/>
          <a:lstStyle>
            <a:lvl1pPr>
              <a:defRPr>
                <a:solidFill>
                  <a:schemeClr val="bg1"/>
                </a:solidFill>
                <a:latin typeface="+mn-lt"/>
              </a:defRPr>
            </a:lvl1pPr>
          </a:lstStyle>
          <a:p>
            <a:r>
              <a:rPr lang="en-GB" noProof="0" dirty="0" err="1"/>
              <a:t>Titel</a:t>
            </a:r>
            <a:endParaRPr lang="en-GB" noProof="0" dirty="0"/>
          </a:p>
        </p:txBody>
      </p:sp>
      <p:sp>
        <p:nvSpPr>
          <p:cNvPr id="19" name="Textplatzhalter 4">
            <a:extLst>
              <a:ext uri="{FF2B5EF4-FFF2-40B4-BE49-F238E27FC236}">
                <a16:creationId xmlns:a16="http://schemas.microsoft.com/office/drawing/2014/main" id="{ED6754B1-8739-AD44-81B4-A5E101C736B9}"/>
              </a:ext>
            </a:extLst>
          </p:cNvPr>
          <p:cNvSpPr>
            <a:spLocks noGrp="1"/>
          </p:cNvSpPr>
          <p:nvPr>
            <p:ph type="body" sz="quarter" idx="10" hasCustomPrompt="1"/>
          </p:nvPr>
        </p:nvSpPr>
        <p:spPr>
          <a:xfrm>
            <a:off x="268085" y="1235049"/>
            <a:ext cx="8678825" cy="4475795"/>
          </a:xfrm>
          <a:prstGeom prst="rect">
            <a:avLst/>
          </a:prstGeom>
        </p:spPr>
        <p:txBody>
          <a:bodyPr/>
          <a:lstStyle>
            <a:lvl1pPr marL="514350" indent="-514350">
              <a:lnSpc>
                <a:spcPct val="100000"/>
              </a:lnSpc>
              <a:buAutoNum type="arabicPeriod"/>
              <a:defRPr sz="3200">
                <a:solidFill>
                  <a:schemeClr val="tx1"/>
                </a:solidFill>
              </a:defRPr>
            </a:lvl1pPr>
            <a:lvl2pPr>
              <a:defRPr sz="2600"/>
            </a:lvl2pPr>
            <a:lvl3pPr>
              <a:defRPr sz="2600"/>
            </a:lvl3pPr>
            <a:lvl4pPr>
              <a:defRPr sz="2600"/>
            </a:lvl4pPr>
            <a:lvl5pPr>
              <a:defRPr sz="2600"/>
            </a:lvl5pPr>
            <a:lvl6pPr>
              <a:defRPr sz="2600"/>
            </a:lvl6pPr>
            <a:lvl7pPr>
              <a:defRPr sz="2600"/>
            </a:lvl7pPr>
          </a:lstStyle>
          <a:p>
            <a:r>
              <a:rPr lang="de-DE" dirty="0"/>
              <a:t>Text </a:t>
            </a:r>
          </a:p>
          <a:p>
            <a:pPr lvl="1"/>
            <a:r>
              <a:rPr lang="de-DE" dirty="0"/>
              <a:t>Point 1</a:t>
            </a:r>
          </a:p>
          <a:p>
            <a:pPr lvl="2"/>
            <a:r>
              <a:rPr lang="de-DE" dirty="0"/>
              <a:t>Point 1.1</a:t>
            </a:r>
          </a:p>
          <a:p>
            <a:r>
              <a:rPr lang="de-DE" dirty="0"/>
              <a:t>Text</a:t>
            </a:r>
          </a:p>
          <a:p>
            <a:pPr lvl="1"/>
            <a:r>
              <a:rPr lang="de-DE" dirty="0"/>
              <a:t>Point 2</a:t>
            </a:r>
          </a:p>
          <a:p>
            <a:pPr lvl="2"/>
            <a:r>
              <a:rPr lang="de-DE" dirty="0"/>
              <a:t> Point 2.1</a:t>
            </a:r>
          </a:p>
          <a:p>
            <a:pPr lvl="3"/>
            <a:r>
              <a:rPr lang="de-DE" dirty="0"/>
              <a:t>Point 2.1.1</a:t>
            </a:r>
          </a:p>
          <a:p>
            <a:pPr lvl="4"/>
            <a:r>
              <a:rPr lang="de-DE" dirty="0"/>
              <a:t>Point 2.1.1.1</a:t>
            </a:r>
          </a:p>
          <a:p>
            <a:pPr lvl="5"/>
            <a:r>
              <a:rPr lang="de-DE" dirty="0"/>
              <a:t>Point 2.1.1.1.1</a:t>
            </a:r>
          </a:p>
          <a:p>
            <a:pPr lvl="6"/>
            <a:r>
              <a:rPr lang="de-DE" dirty="0"/>
              <a:t>Point 2.1.1.1.1.1</a:t>
            </a:r>
          </a:p>
          <a:p>
            <a:endParaRPr lang="de-DE" dirty="0"/>
          </a:p>
        </p:txBody>
      </p:sp>
      <p:sp>
        <p:nvSpPr>
          <p:cNvPr id="2" name="Datumsplatzhalter 1">
            <a:extLst>
              <a:ext uri="{FF2B5EF4-FFF2-40B4-BE49-F238E27FC236}">
                <a16:creationId xmlns:a16="http://schemas.microsoft.com/office/drawing/2014/main" id="{8B36D261-B6F7-7641-819E-7D4E0A65267B}"/>
              </a:ext>
            </a:extLst>
          </p:cNvPr>
          <p:cNvSpPr>
            <a:spLocks noGrp="1"/>
          </p:cNvSpPr>
          <p:nvPr>
            <p:ph type="dt" sz="half" idx="11"/>
          </p:nvPr>
        </p:nvSpPr>
        <p:spPr/>
        <p:txBody>
          <a:bodyPr/>
          <a:lstStyle/>
          <a:p>
            <a:fld id="{43E0B412-04BE-3C45-A2A5-522A526C491B}" type="datetime3">
              <a:rPr lang="de-AT" smtClean="0">
                <a:solidFill>
                  <a:srgbClr val="000000">
                    <a:tint val="75000"/>
                  </a:srgbClr>
                </a:solidFill>
              </a:rPr>
              <a:pPr/>
              <a:t>27/01/24</a:t>
            </a:fld>
            <a:endParaRPr lang="en-GB" dirty="0">
              <a:solidFill>
                <a:srgbClr val="000000">
                  <a:tint val="75000"/>
                </a:srgbClr>
              </a:solidFill>
            </a:endParaRPr>
          </a:p>
        </p:txBody>
      </p:sp>
      <p:sp>
        <p:nvSpPr>
          <p:cNvPr id="3" name="Fußzeilenplatzhalter 2">
            <a:extLst>
              <a:ext uri="{FF2B5EF4-FFF2-40B4-BE49-F238E27FC236}">
                <a16:creationId xmlns:a16="http://schemas.microsoft.com/office/drawing/2014/main" id="{E600D255-18EE-A84F-BB1C-B5A6AA1AFEAF}"/>
              </a:ext>
            </a:extLst>
          </p:cNvPr>
          <p:cNvSpPr>
            <a:spLocks noGrp="1"/>
          </p:cNvSpPr>
          <p:nvPr>
            <p:ph type="ftr" sz="quarter" idx="12"/>
          </p:nvPr>
        </p:nvSpPr>
        <p:spPr/>
        <p:txBody>
          <a:bodyPr/>
          <a:lstStyle/>
          <a:p>
            <a:r>
              <a:rPr lang="en-GB">
                <a:solidFill>
                  <a:srgbClr val="000000">
                    <a:tint val="75000"/>
                  </a:srgbClr>
                </a:solidFill>
              </a:rPr>
              <a:t>spine.at</a:t>
            </a:r>
            <a:endParaRPr lang="en-GB" dirty="0">
              <a:solidFill>
                <a:srgbClr val="000000">
                  <a:tint val="75000"/>
                </a:srgbClr>
              </a:solidFill>
            </a:endParaRPr>
          </a:p>
        </p:txBody>
      </p:sp>
      <p:sp>
        <p:nvSpPr>
          <p:cNvPr id="4" name="Foliennummernplatzhalter 3">
            <a:extLst>
              <a:ext uri="{FF2B5EF4-FFF2-40B4-BE49-F238E27FC236}">
                <a16:creationId xmlns:a16="http://schemas.microsoft.com/office/drawing/2014/main" id="{D89D95E4-69DC-A240-B182-4779C3AD51F0}"/>
              </a:ext>
            </a:extLst>
          </p:cNvPr>
          <p:cNvSpPr>
            <a:spLocks noGrp="1"/>
          </p:cNvSpPr>
          <p:nvPr>
            <p:ph type="sldNum" sz="quarter" idx="13"/>
          </p:nvPr>
        </p:nvSpPr>
        <p:spPr/>
        <p:txBody>
          <a:bodyPr/>
          <a:lstStyle/>
          <a:p>
            <a:fld id="{1B873B21-BC75-0A4B-8371-D5C1E385B91F}"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301732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mit Platz">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FD6B56EA-AC0F-4B40-8C96-334471A111AA}"/>
              </a:ext>
            </a:extLst>
          </p:cNvPr>
          <p:cNvSpPr/>
          <p:nvPr userDrawn="1"/>
        </p:nvSpPr>
        <p:spPr>
          <a:xfrm>
            <a:off x="0" y="1"/>
            <a:ext cx="9144000" cy="1049483"/>
          </a:xfrm>
          <a:prstGeom prst="rect">
            <a:avLst/>
          </a:prstGeom>
          <a:solidFill>
            <a:srgbClr val="013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endParaRPr lang="en-GB" sz="3600" b="1" dirty="0">
              <a:solidFill>
                <a:srgbClr val="FFFFFF"/>
              </a:solidFill>
              <a:cs typeface="Arial" panose="020B0604020202020204" pitchFamily="34" charset="0"/>
            </a:endParaRPr>
          </a:p>
        </p:txBody>
      </p:sp>
      <p:sp>
        <p:nvSpPr>
          <p:cNvPr id="15" name="Titel 1">
            <a:extLst>
              <a:ext uri="{FF2B5EF4-FFF2-40B4-BE49-F238E27FC236}">
                <a16:creationId xmlns:a16="http://schemas.microsoft.com/office/drawing/2014/main" id="{E8C32E38-9889-FB43-92F2-D400E90A0453}"/>
              </a:ext>
            </a:extLst>
          </p:cNvPr>
          <p:cNvSpPr>
            <a:spLocks noGrp="1"/>
          </p:cNvSpPr>
          <p:nvPr>
            <p:ph type="title" hasCustomPrompt="1"/>
          </p:nvPr>
        </p:nvSpPr>
        <p:spPr>
          <a:xfrm>
            <a:off x="268085" y="185566"/>
            <a:ext cx="8659784" cy="678351"/>
          </a:xfrm>
          <a:prstGeom prst="rect">
            <a:avLst/>
          </a:prstGeom>
        </p:spPr>
        <p:txBody>
          <a:bodyPr/>
          <a:lstStyle>
            <a:lvl1pPr>
              <a:defRPr>
                <a:solidFill>
                  <a:schemeClr val="bg1"/>
                </a:solidFill>
                <a:latin typeface="+mn-lt"/>
              </a:defRPr>
            </a:lvl1pPr>
          </a:lstStyle>
          <a:p>
            <a:r>
              <a:rPr lang="en-GB" noProof="0" dirty="0" err="1"/>
              <a:t>Titel</a:t>
            </a:r>
            <a:endParaRPr lang="en-GB" noProof="0" dirty="0"/>
          </a:p>
        </p:txBody>
      </p:sp>
      <p:sp>
        <p:nvSpPr>
          <p:cNvPr id="5" name="Datumsplatzhalter 4">
            <a:extLst>
              <a:ext uri="{FF2B5EF4-FFF2-40B4-BE49-F238E27FC236}">
                <a16:creationId xmlns:a16="http://schemas.microsoft.com/office/drawing/2014/main" id="{0BFC95D0-9F6E-6C43-B39A-6139A1555EDD}"/>
              </a:ext>
            </a:extLst>
          </p:cNvPr>
          <p:cNvSpPr>
            <a:spLocks noGrp="1"/>
          </p:cNvSpPr>
          <p:nvPr>
            <p:ph type="dt" sz="half" idx="10"/>
          </p:nvPr>
        </p:nvSpPr>
        <p:spPr/>
        <p:txBody>
          <a:bodyPr/>
          <a:lstStyle/>
          <a:p>
            <a:fld id="{43E0B412-04BE-3C45-A2A5-522A526C491B}" type="datetime3">
              <a:rPr lang="de-AT" smtClean="0">
                <a:solidFill>
                  <a:srgbClr val="000000">
                    <a:tint val="75000"/>
                  </a:srgbClr>
                </a:solidFill>
              </a:rPr>
              <a:pPr/>
              <a:t>27/01/24</a:t>
            </a:fld>
            <a:endParaRPr lang="en-GB" dirty="0">
              <a:solidFill>
                <a:srgbClr val="000000">
                  <a:tint val="75000"/>
                </a:srgbClr>
              </a:solidFill>
            </a:endParaRPr>
          </a:p>
        </p:txBody>
      </p:sp>
      <p:sp>
        <p:nvSpPr>
          <p:cNvPr id="6" name="Fußzeilenplatzhalter 5">
            <a:extLst>
              <a:ext uri="{FF2B5EF4-FFF2-40B4-BE49-F238E27FC236}">
                <a16:creationId xmlns:a16="http://schemas.microsoft.com/office/drawing/2014/main" id="{72A8E052-7306-574D-B108-85DC196726BC}"/>
              </a:ext>
            </a:extLst>
          </p:cNvPr>
          <p:cNvSpPr>
            <a:spLocks noGrp="1"/>
          </p:cNvSpPr>
          <p:nvPr>
            <p:ph type="ftr" sz="quarter" idx="11"/>
          </p:nvPr>
        </p:nvSpPr>
        <p:spPr/>
        <p:txBody>
          <a:bodyPr/>
          <a:lstStyle/>
          <a:p>
            <a:r>
              <a:rPr lang="en-GB">
                <a:solidFill>
                  <a:srgbClr val="000000">
                    <a:tint val="75000"/>
                  </a:srgbClr>
                </a:solidFill>
              </a:rPr>
              <a:t>spine.at</a:t>
            </a:r>
            <a:endParaRPr lang="en-GB" dirty="0">
              <a:solidFill>
                <a:srgbClr val="000000">
                  <a:tint val="75000"/>
                </a:srgbClr>
              </a:solidFill>
            </a:endParaRPr>
          </a:p>
        </p:txBody>
      </p:sp>
      <p:sp>
        <p:nvSpPr>
          <p:cNvPr id="7" name="Foliennummernplatzhalter 6">
            <a:extLst>
              <a:ext uri="{FF2B5EF4-FFF2-40B4-BE49-F238E27FC236}">
                <a16:creationId xmlns:a16="http://schemas.microsoft.com/office/drawing/2014/main" id="{6D107D30-BE1B-BA4B-8E13-44EBA99460A3}"/>
              </a:ext>
            </a:extLst>
          </p:cNvPr>
          <p:cNvSpPr>
            <a:spLocks noGrp="1"/>
          </p:cNvSpPr>
          <p:nvPr>
            <p:ph type="sldNum" sz="quarter" idx="12"/>
          </p:nvPr>
        </p:nvSpPr>
        <p:spPr/>
        <p:txBody>
          <a:bodyPr/>
          <a:lstStyle/>
          <a:p>
            <a:fld id="{1B873B21-BC75-0A4B-8371-D5C1E385B91F}"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4116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iel mit Bi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FD6B56EA-AC0F-4B40-8C96-334471A111AA}"/>
              </a:ext>
            </a:extLst>
          </p:cNvPr>
          <p:cNvSpPr/>
          <p:nvPr userDrawn="1"/>
        </p:nvSpPr>
        <p:spPr>
          <a:xfrm>
            <a:off x="0" y="1"/>
            <a:ext cx="9144000" cy="1049483"/>
          </a:xfrm>
          <a:prstGeom prst="rect">
            <a:avLst/>
          </a:prstGeom>
          <a:solidFill>
            <a:srgbClr val="013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endParaRPr lang="en-GB" sz="3600" b="1" dirty="0">
              <a:solidFill>
                <a:srgbClr val="FFFFFF"/>
              </a:solidFill>
              <a:cs typeface="Arial" panose="020B0604020202020204" pitchFamily="34" charset="0"/>
            </a:endParaRPr>
          </a:p>
        </p:txBody>
      </p:sp>
      <p:sp>
        <p:nvSpPr>
          <p:cNvPr id="15" name="Titel 1">
            <a:extLst>
              <a:ext uri="{FF2B5EF4-FFF2-40B4-BE49-F238E27FC236}">
                <a16:creationId xmlns:a16="http://schemas.microsoft.com/office/drawing/2014/main" id="{E8C32E38-9889-FB43-92F2-D400E90A0453}"/>
              </a:ext>
            </a:extLst>
          </p:cNvPr>
          <p:cNvSpPr>
            <a:spLocks noGrp="1"/>
          </p:cNvSpPr>
          <p:nvPr>
            <p:ph type="title" hasCustomPrompt="1"/>
          </p:nvPr>
        </p:nvSpPr>
        <p:spPr>
          <a:xfrm>
            <a:off x="268085" y="185566"/>
            <a:ext cx="8659784" cy="678351"/>
          </a:xfrm>
          <a:prstGeom prst="rect">
            <a:avLst/>
          </a:prstGeom>
        </p:spPr>
        <p:txBody>
          <a:bodyPr/>
          <a:lstStyle>
            <a:lvl1pPr>
              <a:defRPr>
                <a:solidFill>
                  <a:schemeClr val="bg1"/>
                </a:solidFill>
                <a:latin typeface="+mn-lt"/>
              </a:defRPr>
            </a:lvl1pPr>
          </a:lstStyle>
          <a:p>
            <a:r>
              <a:rPr lang="en-GB" noProof="0" dirty="0" err="1"/>
              <a:t>Titel</a:t>
            </a:r>
            <a:r>
              <a:rPr lang="en-GB" noProof="0" dirty="0"/>
              <a:t> </a:t>
            </a:r>
            <a:r>
              <a:rPr lang="en-GB" noProof="0" dirty="0" err="1"/>
              <a:t>mit</a:t>
            </a:r>
            <a:r>
              <a:rPr lang="en-GB" noProof="0" dirty="0"/>
              <a:t> Bild</a:t>
            </a:r>
          </a:p>
        </p:txBody>
      </p:sp>
      <p:sp>
        <p:nvSpPr>
          <p:cNvPr id="8" name="Bildplatzhalter 7">
            <a:extLst>
              <a:ext uri="{FF2B5EF4-FFF2-40B4-BE49-F238E27FC236}">
                <a16:creationId xmlns:a16="http://schemas.microsoft.com/office/drawing/2014/main" id="{C5C236B2-0E09-6544-A6BF-AD97E65001F4}"/>
              </a:ext>
            </a:extLst>
          </p:cNvPr>
          <p:cNvSpPr>
            <a:spLocks noGrp="1"/>
          </p:cNvSpPr>
          <p:nvPr>
            <p:ph type="pic" sz="quarter" idx="13"/>
          </p:nvPr>
        </p:nvSpPr>
        <p:spPr>
          <a:xfrm>
            <a:off x="0" y="1049481"/>
            <a:ext cx="9144000" cy="5808519"/>
          </a:xfrm>
          <a:prstGeom prst="rect">
            <a:avLst/>
          </a:prstGeom>
        </p:spPr>
        <p:txBody>
          <a:bodyPr/>
          <a:lstStyle/>
          <a:p>
            <a:endParaRPr lang="de-DE" dirty="0"/>
          </a:p>
        </p:txBody>
      </p:sp>
    </p:spTree>
    <p:extLst>
      <p:ext uri="{BB962C8B-B14F-4D97-AF65-F5344CB8AC3E}">
        <p14:creationId xmlns:p14="http://schemas.microsoft.com/office/powerpoint/2010/main" val="217404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lang_Text">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FD6B56EA-AC0F-4B40-8C96-334471A111AA}"/>
              </a:ext>
            </a:extLst>
          </p:cNvPr>
          <p:cNvSpPr/>
          <p:nvPr userDrawn="1"/>
        </p:nvSpPr>
        <p:spPr>
          <a:xfrm>
            <a:off x="0" y="-1"/>
            <a:ext cx="9144000" cy="1607127"/>
          </a:xfrm>
          <a:prstGeom prst="rect">
            <a:avLst/>
          </a:prstGeom>
          <a:solidFill>
            <a:srgbClr val="013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endParaRPr lang="en-GB" sz="3600" b="1" dirty="0">
              <a:solidFill>
                <a:srgbClr val="FFFFFF"/>
              </a:solidFill>
              <a:cs typeface="Arial" panose="020B0604020202020204" pitchFamily="34" charset="0"/>
            </a:endParaRPr>
          </a:p>
        </p:txBody>
      </p:sp>
      <p:sp>
        <p:nvSpPr>
          <p:cNvPr id="15" name="Titel 1">
            <a:extLst>
              <a:ext uri="{FF2B5EF4-FFF2-40B4-BE49-F238E27FC236}">
                <a16:creationId xmlns:a16="http://schemas.microsoft.com/office/drawing/2014/main" id="{E8C32E38-9889-FB43-92F2-D400E90A0453}"/>
              </a:ext>
            </a:extLst>
          </p:cNvPr>
          <p:cNvSpPr>
            <a:spLocks noGrp="1"/>
          </p:cNvSpPr>
          <p:nvPr>
            <p:ph type="title" hasCustomPrompt="1"/>
          </p:nvPr>
        </p:nvSpPr>
        <p:spPr>
          <a:xfrm>
            <a:off x="268085" y="185565"/>
            <a:ext cx="8659784" cy="1218362"/>
          </a:xfrm>
          <a:prstGeom prst="rect">
            <a:avLst/>
          </a:prstGeom>
        </p:spPr>
        <p:txBody>
          <a:bodyPr/>
          <a:lstStyle>
            <a:lvl1pPr>
              <a:defRPr>
                <a:solidFill>
                  <a:schemeClr val="bg1"/>
                </a:solidFill>
                <a:latin typeface="+mn-lt"/>
              </a:defRPr>
            </a:lvl1pPr>
          </a:lstStyle>
          <a:p>
            <a:r>
              <a:rPr lang="en-GB" noProof="0" dirty="0" err="1"/>
              <a:t>Titel</a:t>
            </a:r>
            <a:r>
              <a:rPr lang="en-GB" noProof="0" dirty="0"/>
              <a:t> lang</a:t>
            </a:r>
          </a:p>
        </p:txBody>
      </p:sp>
      <p:sp>
        <p:nvSpPr>
          <p:cNvPr id="19" name="Textplatzhalter 4">
            <a:extLst>
              <a:ext uri="{FF2B5EF4-FFF2-40B4-BE49-F238E27FC236}">
                <a16:creationId xmlns:a16="http://schemas.microsoft.com/office/drawing/2014/main" id="{ED6754B1-8739-AD44-81B4-A5E101C736B9}"/>
              </a:ext>
            </a:extLst>
          </p:cNvPr>
          <p:cNvSpPr>
            <a:spLocks noGrp="1"/>
          </p:cNvSpPr>
          <p:nvPr>
            <p:ph type="body" sz="quarter" idx="10" hasCustomPrompt="1"/>
          </p:nvPr>
        </p:nvSpPr>
        <p:spPr>
          <a:xfrm>
            <a:off x="268085" y="1709565"/>
            <a:ext cx="8678825" cy="4001279"/>
          </a:xfrm>
          <a:prstGeom prst="rect">
            <a:avLst/>
          </a:prstGeom>
        </p:spPr>
        <p:txBody>
          <a:bodyPr/>
          <a:lstStyle>
            <a:lvl1pPr marL="514350" indent="-514350">
              <a:lnSpc>
                <a:spcPct val="100000"/>
              </a:lnSpc>
              <a:buNone/>
              <a:defRPr sz="3200">
                <a:solidFill>
                  <a:schemeClr val="tx1"/>
                </a:solidFill>
              </a:defRPr>
            </a:lvl1pPr>
            <a:lvl2pPr>
              <a:defRPr sz="2600"/>
            </a:lvl2pPr>
            <a:lvl3pPr>
              <a:defRPr sz="2600"/>
            </a:lvl3pPr>
            <a:lvl4pPr>
              <a:defRPr sz="2600"/>
            </a:lvl4pPr>
            <a:lvl5pPr>
              <a:defRPr sz="2600"/>
            </a:lvl5pPr>
            <a:lvl6pPr>
              <a:defRPr sz="2600"/>
            </a:lvl6pPr>
            <a:lvl7pPr>
              <a:defRPr sz="2600"/>
            </a:lvl7pPr>
          </a:lstStyle>
          <a:p>
            <a:r>
              <a:rPr lang="de-DE" dirty="0"/>
              <a:t>Text</a:t>
            </a:r>
          </a:p>
          <a:p>
            <a:r>
              <a:rPr lang="de-DE" dirty="0"/>
              <a:t>Text</a:t>
            </a:r>
          </a:p>
          <a:p>
            <a:pPr lvl="1"/>
            <a:r>
              <a:rPr lang="de-DE" dirty="0"/>
              <a:t>Point 1</a:t>
            </a:r>
          </a:p>
          <a:p>
            <a:pPr lvl="2"/>
            <a:r>
              <a:rPr lang="de-DE" dirty="0"/>
              <a:t>Point 1.1</a:t>
            </a:r>
          </a:p>
          <a:p>
            <a:pPr lvl="3"/>
            <a:r>
              <a:rPr lang="de-DE" dirty="0"/>
              <a:t>Point 1.1.1</a:t>
            </a:r>
          </a:p>
          <a:p>
            <a:pPr lvl="4"/>
            <a:r>
              <a:rPr lang="de-DE" dirty="0"/>
              <a:t>Point 1.1.1.1</a:t>
            </a:r>
          </a:p>
          <a:p>
            <a:pPr lvl="5"/>
            <a:r>
              <a:rPr lang="de-DE" dirty="0"/>
              <a:t>Point 1.1.1.1.1</a:t>
            </a:r>
          </a:p>
          <a:p>
            <a:pPr lvl="6"/>
            <a:r>
              <a:rPr lang="de-DE" dirty="0"/>
              <a:t>Point 1.1.1.1.1</a:t>
            </a:r>
          </a:p>
        </p:txBody>
      </p:sp>
      <p:sp>
        <p:nvSpPr>
          <p:cNvPr id="5" name="Datumsplatzhalter 4">
            <a:extLst>
              <a:ext uri="{FF2B5EF4-FFF2-40B4-BE49-F238E27FC236}">
                <a16:creationId xmlns:a16="http://schemas.microsoft.com/office/drawing/2014/main" id="{542F51FA-C20D-6043-A861-2D7D68699B2D}"/>
              </a:ext>
            </a:extLst>
          </p:cNvPr>
          <p:cNvSpPr>
            <a:spLocks noGrp="1"/>
          </p:cNvSpPr>
          <p:nvPr>
            <p:ph type="dt" sz="half" idx="11"/>
          </p:nvPr>
        </p:nvSpPr>
        <p:spPr/>
        <p:txBody>
          <a:bodyPr/>
          <a:lstStyle/>
          <a:p>
            <a:fld id="{43E0B412-04BE-3C45-A2A5-522A526C491B}" type="datetime3">
              <a:rPr lang="de-AT" smtClean="0">
                <a:solidFill>
                  <a:srgbClr val="000000">
                    <a:tint val="75000"/>
                  </a:srgbClr>
                </a:solidFill>
              </a:rPr>
              <a:pPr/>
              <a:t>27/01/24</a:t>
            </a:fld>
            <a:endParaRPr lang="en-GB" dirty="0">
              <a:solidFill>
                <a:srgbClr val="000000">
                  <a:tint val="75000"/>
                </a:srgbClr>
              </a:solidFill>
            </a:endParaRPr>
          </a:p>
        </p:txBody>
      </p:sp>
      <p:sp>
        <p:nvSpPr>
          <p:cNvPr id="6" name="Fußzeilenplatzhalter 5">
            <a:extLst>
              <a:ext uri="{FF2B5EF4-FFF2-40B4-BE49-F238E27FC236}">
                <a16:creationId xmlns:a16="http://schemas.microsoft.com/office/drawing/2014/main" id="{E86F9B19-3D74-3C4D-AF13-8FBE21E9E203}"/>
              </a:ext>
            </a:extLst>
          </p:cNvPr>
          <p:cNvSpPr>
            <a:spLocks noGrp="1"/>
          </p:cNvSpPr>
          <p:nvPr>
            <p:ph type="ftr" sz="quarter" idx="12"/>
          </p:nvPr>
        </p:nvSpPr>
        <p:spPr/>
        <p:txBody>
          <a:bodyPr/>
          <a:lstStyle/>
          <a:p>
            <a:r>
              <a:rPr lang="en-GB">
                <a:solidFill>
                  <a:srgbClr val="000000">
                    <a:tint val="75000"/>
                  </a:srgbClr>
                </a:solidFill>
              </a:rPr>
              <a:t>spine.at</a:t>
            </a:r>
            <a:endParaRPr lang="en-GB" dirty="0">
              <a:solidFill>
                <a:srgbClr val="000000">
                  <a:tint val="75000"/>
                </a:srgbClr>
              </a:solidFill>
            </a:endParaRPr>
          </a:p>
        </p:txBody>
      </p:sp>
      <p:sp>
        <p:nvSpPr>
          <p:cNvPr id="7" name="Foliennummernplatzhalter 6">
            <a:extLst>
              <a:ext uri="{FF2B5EF4-FFF2-40B4-BE49-F238E27FC236}">
                <a16:creationId xmlns:a16="http://schemas.microsoft.com/office/drawing/2014/main" id="{529D5F60-41A5-C341-8C99-AC3981E970D0}"/>
              </a:ext>
            </a:extLst>
          </p:cNvPr>
          <p:cNvSpPr>
            <a:spLocks noGrp="1"/>
          </p:cNvSpPr>
          <p:nvPr>
            <p:ph type="sldNum" sz="quarter" idx="13"/>
          </p:nvPr>
        </p:nvSpPr>
        <p:spPr/>
        <p:txBody>
          <a:bodyPr/>
          <a:lstStyle/>
          <a:p>
            <a:fld id="{1B873B21-BC75-0A4B-8371-D5C1E385B91F}"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119884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lang mit Platz">
    <p:bg>
      <p:bgPr>
        <a:solidFill>
          <a:schemeClr val="bg1"/>
        </a:solidFill>
        <a:effectLst/>
      </p:bgPr>
    </p:bg>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FD6B56EA-AC0F-4B40-8C96-334471A111AA}"/>
              </a:ext>
            </a:extLst>
          </p:cNvPr>
          <p:cNvSpPr/>
          <p:nvPr userDrawn="1"/>
        </p:nvSpPr>
        <p:spPr>
          <a:xfrm>
            <a:off x="0" y="-1"/>
            <a:ext cx="9144000" cy="1607127"/>
          </a:xfrm>
          <a:prstGeom prst="rect">
            <a:avLst/>
          </a:prstGeom>
          <a:solidFill>
            <a:srgbClr val="013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endParaRPr lang="en-GB" sz="3600" b="1" dirty="0">
              <a:solidFill>
                <a:srgbClr val="FFFFFF"/>
              </a:solidFill>
              <a:cs typeface="Arial" panose="020B0604020202020204" pitchFamily="34" charset="0"/>
            </a:endParaRPr>
          </a:p>
        </p:txBody>
      </p:sp>
      <p:sp>
        <p:nvSpPr>
          <p:cNvPr id="15" name="Titel 1">
            <a:extLst>
              <a:ext uri="{FF2B5EF4-FFF2-40B4-BE49-F238E27FC236}">
                <a16:creationId xmlns:a16="http://schemas.microsoft.com/office/drawing/2014/main" id="{E8C32E38-9889-FB43-92F2-D400E90A0453}"/>
              </a:ext>
            </a:extLst>
          </p:cNvPr>
          <p:cNvSpPr>
            <a:spLocks noGrp="1"/>
          </p:cNvSpPr>
          <p:nvPr>
            <p:ph type="title" hasCustomPrompt="1"/>
          </p:nvPr>
        </p:nvSpPr>
        <p:spPr>
          <a:xfrm>
            <a:off x="268085" y="185565"/>
            <a:ext cx="8659784" cy="1218362"/>
          </a:xfrm>
          <a:prstGeom prst="rect">
            <a:avLst/>
          </a:prstGeom>
        </p:spPr>
        <p:txBody>
          <a:bodyPr/>
          <a:lstStyle>
            <a:lvl1pPr>
              <a:defRPr>
                <a:solidFill>
                  <a:schemeClr val="bg1"/>
                </a:solidFill>
                <a:latin typeface="+mn-lt"/>
              </a:defRPr>
            </a:lvl1pPr>
          </a:lstStyle>
          <a:p>
            <a:r>
              <a:rPr lang="en-GB" noProof="0" dirty="0" err="1"/>
              <a:t>Titel</a:t>
            </a:r>
            <a:r>
              <a:rPr lang="en-GB" noProof="0" dirty="0"/>
              <a:t> lang</a:t>
            </a:r>
          </a:p>
        </p:txBody>
      </p:sp>
      <p:sp>
        <p:nvSpPr>
          <p:cNvPr id="2" name="Datumsplatzhalter 1">
            <a:extLst>
              <a:ext uri="{FF2B5EF4-FFF2-40B4-BE49-F238E27FC236}">
                <a16:creationId xmlns:a16="http://schemas.microsoft.com/office/drawing/2014/main" id="{8D21A7B1-C41B-7549-AB83-C5D9B40406B5}"/>
              </a:ext>
            </a:extLst>
          </p:cNvPr>
          <p:cNvSpPr>
            <a:spLocks noGrp="1"/>
          </p:cNvSpPr>
          <p:nvPr>
            <p:ph type="dt" sz="half" idx="10"/>
          </p:nvPr>
        </p:nvSpPr>
        <p:spPr/>
        <p:txBody>
          <a:bodyPr/>
          <a:lstStyle/>
          <a:p>
            <a:fld id="{43E0B412-04BE-3C45-A2A5-522A526C491B}" type="datetime3">
              <a:rPr lang="de-AT" smtClean="0">
                <a:solidFill>
                  <a:srgbClr val="000000">
                    <a:tint val="75000"/>
                  </a:srgbClr>
                </a:solidFill>
              </a:rPr>
              <a:pPr/>
              <a:t>27/01/24</a:t>
            </a:fld>
            <a:endParaRPr lang="en-GB" dirty="0">
              <a:solidFill>
                <a:srgbClr val="000000">
                  <a:tint val="75000"/>
                </a:srgbClr>
              </a:solidFill>
            </a:endParaRPr>
          </a:p>
        </p:txBody>
      </p:sp>
      <p:sp>
        <p:nvSpPr>
          <p:cNvPr id="3" name="Fußzeilenplatzhalter 2">
            <a:extLst>
              <a:ext uri="{FF2B5EF4-FFF2-40B4-BE49-F238E27FC236}">
                <a16:creationId xmlns:a16="http://schemas.microsoft.com/office/drawing/2014/main" id="{5440C99D-D596-A147-AB0A-9D8B87B4080E}"/>
              </a:ext>
            </a:extLst>
          </p:cNvPr>
          <p:cNvSpPr>
            <a:spLocks noGrp="1"/>
          </p:cNvSpPr>
          <p:nvPr>
            <p:ph type="ftr" sz="quarter" idx="11"/>
          </p:nvPr>
        </p:nvSpPr>
        <p:spPr/>
        <p:txBody>
          <a:bodyPr/>
          <a:lstStyle/>
          <a:p>
            <a:r>
              <a:rPr lang="en-GB">
                <a:solidFill>
                  <a:srgbClr val="000000">
                    <a:tint val="75000"/>
                  </a:srgbClr>
                </a:solidFill>
              </a:rPr>
              <a:t>spine.at</a:t>
            </a:r>
            <a:endParaRPr lang="en-GB" dirty="0">
              <a:solidFill>
                <a:srgbClr val="000000">
                  <a:tint val="75000"/>
                </a:srgbClr>
              </a:solidFill>
            </a:endParaRPr>
          </a:p>
        </p:txBody>
      </p:sp>
      <p:sp>
        <p:nvSpPr>
          <p:cNvPr id="4" name="Foliennummernplatzhalter 3">
            <a:extLst>
              <a:ext uri="{FF2B5EF4-FFF2-40B4-BE49-F238E27FC236}">
                <a16:creationId xmlns:a16="http://schemas.microsoft.com/office/drawing/2014/main" id="{A741AFE7-BBC3-3B49-846F-00AB8E86847D}"/>
              </a:ext>
            </a:extLst>
          </p:cNvPr>
          <p:cNvSpPr>
            <a:spLocks noGrp="1"/>
          </p:cNvSpPr>
          <p:nvPr>
            <p:ph type="sldNum" sz="quarter" idx="12"/>
          </p:nvPr>
        </p:nvSpPr>
        <p:spPr/>
        <p:txBody>
          <a:bodyPr/>
          <a:lstStyle/>
          <a:p>
            <a:fld id="{1B873B21-BC75-0A4B-8371-D5C1E385B91F}"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277433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4.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CB0DDD-7DA3-064F-9E47-77629C18CBAD}"/>
              </a:ext>
            </a:extLst>
          </p:cNvPr>
          <p:cNvSpPr>
            <a:spLocks noGrp="1"/>
          </p:cNvSpPr>
          <p:nvPr>
            <p:ph type="sldNum" sz="quarter" idx="4"/>
          </p:nvPr>
        </p:nvSpPr>
        <p:spPr>
          <a:xfrm>
            <a:off x="6796347" y="6305655"/>
            <a:ext cx="815687"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B873B21-BC75-0A4B-8371-D5C1E385B91F}" type="slidenum">
              <a:rPr lang="en-GB" smtClean="0">
                <a:solidFill>
                  <a:srgbClr val="000000">
                    <a:tint val="75000"/>
                  </a:srgbClr>
                </a:solidFill>
              </a:rPr>
              <a:pPr/>
              <a:t>‹#›</a:t>
            </a:fld>
            <a:endParaRPr lang="en-GB" dirty="0">
              <a:solidFill>
                <a:srgbClr val="000000">
                  <a:tint val="75000"/>
                </a:srgbClr>
              </a:solidFill>
            </a:endParaRPr>
          </a:p>
        </p:txBody>
      </p:sp>
      <p:sp>
        <p:nvSpPr>
          <p:cNvPr id="5" name="Date Placeholder 4">
            <a:extLst>
              <a:ext uri="{FF2B5EF4-FFF2-40B4-BE49-F238E27FC236}">
                <a16:creationId xmlns:a16="http://schemas.microsoft.com/office/drawing/2014/main" id="{7CB9DBF4-D709-0443-A938-7134EB8F03CB}"/>
              </a:ext>
            </a:extLst>
          </p:cNvPr>
          <p:cNvSpPr>
            <a:spLocks noGrp="1"/>
          </p:cNvSpPr>
          <p:nvPr>
            <p:ph type="dt" sz="half" idx="2"/>
          </p:nvPr>
        </p:nvSpPr>
        <p:spPr>
          <a:xfrm>
            <a:off x="268086" y="6305655"/>
            <a:ext cx="2079568"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3E0B412-04BE-3C45-A2A5-522A526C491B}" type="datetime3">
              <a:rPr lang="de-AT" smtClean="0">
                <a:solidFill>
                  <a:srgbClr val="000000">
                    <a:tint val="75000"/>
                  </a:srgbClr>
                </a:solidFill>
              </a:rPr>
              <a:pPr/>
              <a:t>27/01/24</a:t>
            </a:fld>
            <a:endParaRPr lang="en-GB" dirty="0">
              <a:solidFill>
                <a:srgbClr val="000000">
                  <a:tint val="75000"/>
                </a:srgbClr>
              </a:solidFill>
            </a:endParaRPr>
          </a:p>
        </p:txBody>
      </p:sp>
      <p:sp>
        <p:nvSpPr>
          <p:cNvPr id="9" name="Footer Placeholder 8">
            <a:extLst>
              <a:ext uri="{FF2B5EF4-FFF2-40B4-BE49-F238E27FC236}">
                <a16:creationId xmlns:a16="http://schemas.microsoft.com/office/drawing/2014/main" id="{91E34DA0-4D20-9443-ADE7-0EF963B5718B}"/>
              </a:ext>
            </a:extLst>
          </p:cNvPr>
          <p:cNvSpPr>
            <a:spLocks noGrp="1"/>
          </p:cNvSpPr>
          <p:nvPr>
            <p:ph type="ftr" sz="quarter" idx="3"/>
          </p:nvPr>
        </p:nvSpPr>
        <p:spPr>
          <a:xfrm>
            <a:off x="2857499" y="6305655"/>
            <a:ext cx="3429002"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dirty="0" err="1">
                <a:solidFill>
                  <a:srgbClr val="000000">
                    <a:tint val="75000"/>
                  </a:srgbClr>
                </a:solidFill>
              </a:rPr>
              <a:t>spine.at</a:t>
            </a:r>
            <a:endParaRPr lang="en-GB" dirty="0">
              <a:solidFill>
                <a:srgbClr val="000000">
                  <a:tint val="75000"/>
                </a:srgbClr>
              </a:solidFill>
            </a:endParaRPr>
          </a:p>
        </p:txBody>
      </p:sp>
      <p:pic>
        <p:nvPicPr>
          <p:cNvPr id="4" name="Grafik 3">
            <a:extLst>
              <a:ext uri="{FF2B5EF4-FFF2-40B4-BE49-F238E27FC236}">
                <a16:creationId xmlns:a16="http://schemas.microsoft.com/office/drawing/2014/main" id="{8DC1DFA9-DD0B-4E49-BD4E-3610FDE42A62}"/>
              </a:ext>
            </a:extLst>
          </p:cNvPr>
          <p:cNvPicPr>
            <a:picLocks noChangeAspect="1"/>
          </p:cNvPicPr>
          <p:nvPr userDrawn="1"/>
        </p:nvPicPr>
        <p:blipFill rotWithShape="1">
          <a:blip r:embed="rId12"/>
          <a:srcRect b="27059"/>
          <a:stretch/>
        </p:blipFill>
        <p:spPr>
          <a:xfrm>
            <a:off x="7897091" y="6379434"/>
            <a:ext cx="771000" cy="365125"/>
          </a:xfrm>
          <a:prstGeom prst="rect">
            <a:avLst/>
          </a:prstGeom>
        </p:spPr>
      </p:pic>
    </p:spTree>
    <p:extLst>
      <p:ext uri="{BB962C8B-B14F-4D97-AF65-F5344CB8AC3E}">
        <p14:creationId xmlns:p14="http://schemas.microsoft.com/office/powerpoint/2010/main" val="411596185"/>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alt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altLang="de-DE"/>
              <a:t>Textmasterformate durch Klicken bearbeiten</a:t>
            </a:r>
          </a:p>
          <a:p>
            <a:pPr lvl="1"/>
            <a:r>
              <a:rPr lang="de-AT" altLang="de-DE"/>
              <a:t>Zweite Ebene</a:t>
            </a:r>
          </a:p>
          <a:p>
            <a:pPr lvl="2"/>
            <a:r>
              <a:rPr lang="de-AT" altLang="de-DE"/>
              <a:t>Dritte Ebene</a:t>
            </a:r>
          </a:p>
          <a:p>
            <a:pPr lvl="3"/>
            <a:r>
              <a:rPr lang="de-AT" altLang="de-DE"/>
              <a:t>Vierte Ebene</a:t>
            </a:r>
          </a:p>
          <a:p>
            <a:pPr lvl="4"/>
            <a:r>
              <a:rPr lang="de-AT" alt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atin typeface="Arial" charset="0"/>
              </a:defRPr>
            </a:lvl1pPr>
          </a:lstStyle>
          <a:p>
            <a:pPr fontAlgn="base">
              <a:spcBef>
                <a:spcPct val="0"/>
              </a:spcBef>
              <a:spcAft>
                <a:spcPct val="0"/>
              </a:spcAft>
              <a:defRPr/>
            </a:pPr>
            <a:endParaRPr lang="de-AT" sz="140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atin typeface="Arial" charset="0"/>
              </a:defRPr>
            </a:lvl1pPr>
          </a:lstStyle>
          <a:p>
            <a:pPr fontAlgn="base">
              <a:spcBef>
                <a:spcPct val="0"/>
              </a:spcBef>
              <a:spcAft>
                <a:spcPct val="0"/>
              </a:spcAft>
              <a:defRPr/>
            </a:pPr>
            <a:endParaRPr lang="de-AT" sz="140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fontAlgn="base">
              <a:spcBef>
                <a:spcPct val="0"/>
              </a:spcBef>
              <a:spcAft>
                <a:spcPct val="0"/>
              </a:spcAft>
              <a:defRPr/>
            </a:pPr>
            <a:fld id="{C1B986B5-E4BD-42F2-85A5-EFB431A98F68}" type="slidenum">
              <a:rPr lang="de-AT" sz="1400">
                <a:solidFill>
                  <a:srgbClr val="000000"/>
                </a:solidFill>
              </a:rPr>
              <a:pPr fontAlgn="base">
                <a:spcBef>
                  <a:spcPct val="0"/>
                </a:spcBef>
                <a:spcAft>
                  <a:spcPct val="0"/>
                </a:spcAft>
                <a:defRPr/>
              </a:pPr>
              <a:t>‹#›</a:t>
            </a:fld>
            <a:endParaRPr lang="de-AT" sz="1400">
              <a:solidFill>
                <a:srgbClr val="000000"/>
              </a:solidFill>
            </a:endParaRPr>
          </a:p>
        </p:txBody>
      </p:sp>
    </p:spTree>
    <p:extLst>
      <p:ext uri="{BB962C8B-B14F-4D97-AF65-F5344CB8AC3E}">
        <p14:creationId xmlns:p14="http://schemas.microsoft.com/office/powerpoint/2010/main" val="183691832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eck 6">
            <a:extLst>
              <a:ext uri="{FF2B5EF4-FFF2-40B4-BE49-F238E27FC236}">
                <a16:creationId xmlns:a16="http://schemas.microsoft.com/office/drawing/2014/main" id="{0BCC0719-DC81-43C2-9BC9-B236A48CC469}"/>
              </a:ext>
            </a:extLst>
          </p:cNvPr>
          <p:cNvSpPr/>
          <p:nvPr/>
        </p:nvSpPr>
        <p:spPr>
          <a:xfrm>
            <a:off x="0" y="6308729"/>
            <a:ext cx="9144000" cy="549280"/>
          </a:xfrm>
          <a:prstGeom prst="rect">
            <a:avLst/>
          </a:prstGeom>
          <a:solidFill>
            <a:srgbClr val="111D4E"/>
          </a:solidFill>
          <a:ln>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350" b="0" i="0" u="none" strike="noStrike" kern="0" cap="none" spc="0" baseline="0">
              <a:solidFill>
                <a:srgbClr val="FFFFFF"/>
              </a:solidFill>
              <a:uFillTx/>
              <a:latin typeface="Lucida Sans"/>
            </a:endParaRPr>
          </a:p>
        </p:txBody>
      </p:sp>
      <p:sp>
        <p:nvSpPr>
          <p:cNvPr id="3" name="Titelplatzhalter 1">
            <a:extLst>
              <a:ext uri="{FF2B5EF4-FFF2-40B4-BE49-F238E27FC236}">
                <a16:creationId xmlns:a16="http://schemas.microsoft.com/office/drawing/2014/main" id="{0451C48C-8A87-4235-9A42-06B6BE63C95E}"/>
              </a:ext>
            </a:extLst>
          </p:cNvPr>
          <p:cNvSpPr txBox="1">
            <a:spLocks noGrp="1"/>
          </p:cNvSpPr>
          <p:nvPr>
            <p:ph type="title"/>
          </p:nvPr>
        </p:nvSpPr>
        <p:spPr>
          <a:xfrm>
            <a:off x="628650" y="365129"/>
            <a:ext cx="7886700" cy="971998"/>
          </a:xfrm>
          <a:prstGeom prst="rect">
            <a:avLst/>
          </a:prstGeom>
          <a:noFill/>
          <a:ln>
            <a:noFill/>
          </a:ln>
        </p:spPr>
        <p:txBody>
          <a:bodyPr vert="horz" wrap="square" lIns="0" tIns="71999" rIns="0" bIns="0" anchor="t" anchorCtr="0" compatLnSpc="1">
            <a:noAutofit/>
          </a:bodyPr>
          <a:lstStyle/>
          <a:p>
            <a:pPr lvl="0"/>
            <a:r>
              <a:rPr lang="en-GB"/>
              <a:t>Titelmasterformat durch Klicken bearbeiten</a:t>
            </a:r>
          </a:p>
        </p:txBody>
      </p:sp>
      <p:sp>
        <p:nvSpPr>
          <p:cNvPr id="4" name="Textplatzhalter 2">
            <a:extLst>
              <a:ext uri="{FF2B5EF4-FFF2-40B4-BE49-F238E27FC236}">
                <a16:creationId xmlns:a16="http://schemas.microsoft.com/office/drawing/2014/main" id="{FCAEFB28-F0A6-44D0-B3EB-B38AA955B74A}"/>
              </a:ext>
            </a:extLst>
          </p:cNvPr>
          <p:cNvSpPr txBox="1">
            <a:spLocks noGrp="1"/>
          </p:cNvSpPr>
          <p:nvPr>
            <p:ph type="body" idx="1"/>
          </p:nvPr>
        </p:nvSpPr>
        <p:spPr>
          <a:xfrm>
            <a:off x="628650" y="1337127"/>
            <a:ext cx="7886700" cy="4839836"/>
          </a:xfrm>
          <a:prstGeom prst="rect">
            <a:avLst/>
          </a:prstGeom>
          <a:noFill/>
          <a:ln>
            <a:noFill/>
          </a:ln>
        </p:spPr>
        <p:txBody>
          <a:bodyPr vert="horz" wrap="square" lIns="0" tIns="45720" rIns="91440" bIns="45720" anchor="t" anchorCtr="0" compatLnSpc="1">
            <a:noAutofit/>
          </a:bodyPr>
          <a:lstStyle/>
          <a:p>
            <a:pPr lvl="0"/>
            <a:r>
              <a:rPr lang="en-GB"/>
              <a:t>Formatvorlagen des Textmasters bearbeiten</a:t>
            </a:r>
          </a:p>
          <a:p>
            <a:pPr lvl="1"/>
            <a:r>
              <a:rPr lang="en-GB"/>
              <a:t>Zweite Ebene</a:t>
            </a:r>
          </a:p>
          <a:p>
            <a:pPr lvl="2"/>
            <a:r>
              <a:rPr lang="en-GB"/>
              <a:t>Dritte Ebene</a:t>
            </a:r>
          </a:p>
          <a:p>
            <a:pPr lvl="3"/>
            <a:r>
              <a:rPr lang="en-GB"/>
              <a:t>Vierte Ebene</a:t>
            </a:r>
          </a:p>
          <a:p>
            <a:pPr lvl="4"/>
            <a:r>
              <a:rPr lang="en-GB"/>
              <a:t>Fünfte Ebene</a:t>
            </a:r>
          </a:p>
        </p:txBody>
      </p:sp>
      <p:sp>
        <p:nvSpPr>
          <p:cNvPr id="5" name="Datumsplatzhalter 3">
            <a:extLst>
              <a:ext uri="{FF2B5EF4-FFF2-40B4-BE49-F238E27FC236}">
                <a16:creationId xmlns:a16="http://schemas.microsoft.com/office/drawing/2014/main" id="{EC4B44B2-73C6-4CC9-8199-33879E3E668C}"/>
              </a:ext>
            </a:extLst>
          </p:cNvPr>
          <p:cNvSpPr txBox="1">
            <a:spLocks noGrp="1"/>
          </p:cNvSpPr>
          <p:nvPr>
            <p:ph type="dt" sz="half" idx="2"/>
          </p:nvPr>
        </p:nvSpPr>
        <p:spPr>
          <a:xfrm>
            <a:off x="4779285" y="6528898"/>
            <a:ext cx="3637666" cy="233364"/>
          </a:xfrm>
          <a:prstGeom prst="rect">
            <a:avLst/>
          </a:prstGeom>
          <a:noFill/>
          <a:ln>
            <a:noFill/>
          </a:ln>
        </p:spPr>
        <p:txBody>
          <a:bodyPr vert="horz" wrap="square" lIns="91440" tIns="45720" rIns="91440" bIns="45720" anchor="t" anchorCtr="0" compatLnSpc="1">
            <a:noAutofit/>
          </a:bodyPr>
          <a:lstStyle>
            <a:lvl1pPr marL="0" marR="0" lvl="0" indent="0" algn="l" defTabSz="685800" rtl="0" fontAlgn="auto" hangingPunct="1">
              <a:lnSpc>
                <a:spcPct val="100000"/>
              </a:lnSpc>
              <a:spcBef>
                <a:spcPts val="0"/>
              </a:spcBef>
              <a:spcAft>
                <a:spcPts val="0"/>
              </a:spcAft>
              <a:buNone/>
              <a:tabLst/>
              <a:defRPr lang="en-US" sz="600" b="1" i="0" u="none" strike="noStrike" kern="1200" cap="none" spc="0" baseline="0">
                <a:solidFill>
                  <a:srgbClr val="FFFFFF"/>
                </a:solidFill>
                <a:uFillTx/>
                <a:latin typeface="Lucida Sans"/>
              </a:defRPr>
            </a:lvl1pPr>
          </a:lstStyle>
          <a:p>
            <a:pPr lvl="0"/>
            <a:r>
              <a:rPr lang="en-US"/>
              <a:t>Organisational unit</a:t>
            </a:r>
            <a:endParaRPr lang="en-GB"/>
          </a:p>
        </p:txBody>
      </p:sp>
      <p:sp>
        <p:nvSpPr>
          <p:cNvPr id="6" name="Fußzeilenplatzhalter 4">
            <a:extLst>
              <a:ext uri="{FF2B5EF4-FFF2-40B4-BE49-F238E27FC236}">
                <a16:creationId xmlns:a16="http://schemas.microsoft.com/office/drawing/2014/main" id="{8F9F275E-F76E-4176-B7F9-38FEADA4F14A}"/>
              </a:ext>
            </a:extLst>
          </p:cNvPr>
          <p:cNvSpPr txBox="1">
            <a:spLocks noGrp="1"/>
          </p:cNvSpPr>
          <p:nvPr>
            <p:ph type="ftr" sz="quarter" idx="3"/>
          </p:nvPr>
        </p:nvSpPr>
        <p:spPr>
          <a:xfrm>
            <a:off x="4779285" y="6351779"/>
            <a:ext cx="3637666" cy="226240"/>
          </a:xfrm>
          <a:prstGeom prst="rect">
            <a:avLst/>
          </a:prstGeom>
          <a:noFill/>
          <a:ln>
            <a:noFill/>
          </a:ln>
        </p:spPr>
        <p:txBody>
          <a:bodyPr vert="horz" wrap="square" lIns="91440" tIns="45720" rIns="91440" bIns="45720" anchor="b" anchorCtr="0" compatLnSpc="1">
            <a:noAutofit/>
          </a:bodyPr>
          <a:lstStyle>
            <a:lvl1pPr marL="0" marR="0" lvl="0" indent="0" algn="l" defTabSz="685800" rtl="0" fontAlgn="auto" hangingPunct="1">
              <a:lnSpc>
                <a:spcPct val="100000"/>
              </a:lnSpc>
              <a:spcBef>
                <a:spcPts val="0"/>
              </a:spcBef>
              <a:spcAft>
                <a:spcPts val="0"/>
              </a:spcAft>
              <a:buNone/>
              <a:tabLst/>
              <a:defRPr lang="en-GB" sz="600" b="0" i="0" u="none" strike="noStrike" kern="1200" cap="none" spc="0" baseline="0">
                <a:solidFill>
                  <a:srgbClr val="FFFFFF"/>
                </a:solidFill>
                <a:uFillTx/>
                <a:latin typeface="Lucida Sans"/>
              </a:defRPr>
            </a:lvl1pPr>
          </a:lstStyle>
          <a:p>
            <a:pPr lvl="0"/>
            <a:r>
              <a:rPr lang="en-GB"/>
              <a:t>Presentation title / topic OR Presenter's name</a:t>
            </a:r>
          </a:p>
        </p:txBody>
      </p:sp>
      <p:sp>
        <p:nvSpPr>
          <p:cNvPr id="7" name="Foliennummernplatzhalter 5">
            <a:extLst>
              <a:ext uri="{FF2B5EF4-FFF2-40B4-BE49-F238E27FC236}">
                <a16:creationId xmlns:a16="http://schemas.microsoft.com/office/drawing/2014/main" id="{A9ED6962-3DFC-4883-817A-7873DCC287D1}"/>
              </a:ext>
            </a:extLst>
          </p:cNvPr>
          <p:cNvSpPr txBox="1">
            <a:spLocks noGrp="1"/>
          </p:cNvSpPr>
          <p:nvPr>
            <p:ph type="sldNum" sz="quarter" idx="4"/>
          </p:nvPr>
        </p:nvSpPr>
        <p:spPr>
          <a:xfrm>
            <a:off x="8515352" y="6434331"/>
            <a:ext cx="463719" cy="314078"/>
          </a:xfrm>
          <a:prstGeom prst="rect">
            <a:avLst/>
          </a:prstGeom>
          <a:noFill/>
          <a:ln>
            <a:noFill/>
          </a:ln>
        </p:spPr>
        <p:txBody>
          <a:bodyPr vert="horz" wrap="square" lIns="91440" tIns="45720" rIns="91440" bIns="45720" anchor="b" anchorCtr="1" compatLnSpc="1">
            <a:noAutofit/>
          </a:bodyPr>
          <a:lstStyle>
            <a:lvl1pPr marL="0" marR="0" lvl="0" indent="0" algn="ctr" defTabSz="685800" rtl="0" fontAlgn="auto" hangingPunct="1">
              <a:lnSpc>
                <a:spcPct val="100000"/>
              </a:lnSpc>
              <a:spcBef>
                <a:spcPts val="0"/>
              </a:spcBef>
              <a:spcAft>
                <a:spcPts val="0"/>
              </a:spcAft>
              <a:buNone/>
              <a:tabLst/>
              <a:defRPr lang="de-DE" sz="600" b="0" i="0" u="none" strike="noStrike" kern="1200" cap="none" spc="0" baseline="0">
                <a:solidFill>
                  <a:srgbClr val="FFFFFF"/>
                </a:solidFill>
                <a:uFillTx/>
                <a:latin typeface="Lucida Sans"/>
              </a:defRPr>
            </a:lvl1pPr>
          </a:lstStyle>
          <a:p>
            <a:pPr lvl="0"/>
            <a:fld id="{42D12C0C-182F-4E3E-AF4F-B314464CFD81}" type="slidenum">
              <a:t>‹#›</a:t>
            </a:fld>
            <a:endParaRPr lang="de-DE"/>
          </a:p>
        </p:txBody>
      </p:sp>
      <p:pic>
        <p:nvPicPr>
          <p:cNvPr id="8" name="Picture 4">
            <a:extLst>
              <a:ext uri="{FF2B5EF4-FFF2-40B4-BE49-F238E27FC236}">
                <a16:creationId xmlns:a16="http://schemas.microsoft.com/office/drawing/2014/main" id="{5F0D6B26-4D5B-4B24-B099-02E255E32C2A}"/>
              </a:ext>
            </a:extLst>
          </p:cNvPr>
          <p:cNvPicPr>
            <a:picLocks noChangeAspect="1"/>
          </p:cNvPicPr>
          <p:nvPr/>
        </p:nvPicPr>
        <p:blipFill>
          <a:blip r:embed="rId20"/>
          <a:stretch>
            <a:fillRect/>
          </a:stretch>
        </p:blipFill>
        <p:spPr>
          <a:xfrm>
            <a:off x="217517" y="6415943"/>
            <a:ext cx="3265002" cy="359999"/>
          </a:xfrm>
          <a:prstGeom prst="rect">
            <a:avLst/>
          </a:prstGeom>
          <a:noFill/>
          <a:ln>
            <a:noFill/>
          </a:ln>
        </p:spPr>
      </p:pic>
    </p:spTree>
    <p:extLst>
      <p:ext uri="{BB962C8B-B14F-4D97-AF65-F5344CB8AC3E}">
        <p14:creationId xmlns:p14="http://schemas.microsoft.com/office/powerpoint/2010/main" val="3894783113"/>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 id="2147484193" r:id="rId17"/>
    <p:sldLayoutId id="2147484194" r:id="rId18"/>
  </p:sldLayoutIdLst>
  <p:txStyles>
    <p:titleStyle>
      <a:lvl1pPr marL="0" marR="0" lvl="0" indent="0" algn="l" defTabSz="685800" rtl="0" fontAlgn="auto" hangingPunct="1">
        <a:lnSpc>
          <a:spcPct val="90000"/>
        </a:lnSpc>
        <a:spcBef>
          <a:spcPts val="0"/>
        </a:spcBef>
        <a:spcAft>
          <a:spcPts val="0"/>
        </a:spcAft>
        <a:buNone/>
        <a:tabLst/>
        <a:defRPr lang="en-GB" sz="2400" b="0" i="0" u="none" strike="noStrike" kern="1200" cap="none" spc="0" baseline="0">
          <a:solidFill>
            <a:srgbClr val="111D4E"/>
          </a:solidFill>
          <a:uFillTx/>
          <a:latin typeface="Georgia"/>
        </a:defRPr>
      </a:lvl1pPr>
    </p:titleStyle>
    <p:bodyStyle>
      <a:lvl1pPr marL="197640" marR="0" lvl="0" indent="-197640" algn="l" defTabSz="685800" rtl="0" fontAlgn="auto" hangingPunct="1">
        <a:lnSpc>
          <a:spcPct val="130000"/>
        </a:lnSpc>
        <a:spcBef>
          <a:spcPts val="750"/>
        </a:spcBef>
        <a:spcAft>
          <a:spcPts val="0"/>
        </a:spcAft>
        <a:buSzPct val="100000"/>
        <a:buFont typeface="Arial" pitchFamily="34"/>
        <a:buChar char="•"/>
        <a:tabLst/>
        <a:defRPr lang="en-GB" sz="1500" b="0" i="0" u="none" strike="noStrike" kern="1200" cap="none" spc="0" baseline="0">
          <a:solidFill>
            <a:srgbClr val="000000"/>
          </a:solidFill>
          <a:uFillTx/>
          <a:latin typeface="Lucida Sans"/>
        </a:defRPr>
      </a:lvl1pPr>
      <a:lvl2pPr marL="407194" marR="0" lvl="1" indent="-209553" algn="l" defTabSz="685800" rtl="0" fontAlgn="auto" hangingPunct="1">
        <a:lnSpc>
          <a:spcPct val="130000"/>
        </a:lnSpc>
        <a:spcBef>
          <a:spcPts val="375"/>
        </a:spcBef>
        <a:spcAft>
          <a:spcPts val="0"/>
        </a:spcAft>
        <a:buSzPct val="100000"/>
        <a:buFont typeface="Arial" pitchFamily="34"/>
        <a:buChar char="•"/>
        <a:tabLst/>
        <a:defRPr lang="en-GB" sz="1425" b="0" i="0" u="none" strike="noStrike" kern="1200" cap="none" spc="0" baseline="0">
          <a:solidFill>
            <a:srgbClr val="000000"/>
          </a:solidFill>
          <a:uFillTx/>
          <a:latin typeface="Lucida Sans"/>
        </a:defRPr>
      </a:lvl2pPr>
      <a:lvl3pPr marL="604834" marR="0" lvl="2" indent="-197640" algn="l" defTabSz="685800" rtl="0" fontAlgn="auto" hangingPunct="1">
        <a:lnSpc>
          <a:spcPct val="130000"/>
        </a:lnSpc>
        <a:spcBef>
          <a:spcPts val="375"/>
        </a:spcBef>
        <a:spcAft>
          <a:spcPts val="0"/>
        </a:spcAft>
        <a:buSzPct val="100000"/>
        <a:buFont typeface="Arial" pitchFamily="34"/>
        <a:buChar char="•"/>
        <a:tabLst/>
        <a:defRPr lang="en-GB" sz="1350" b="0" i="0" u="none" strike="noStrike" kern="1200" cap="none" spc="0" baseline="0">
          <a:solidFill>
            <a:srgbClr val="000000"/>
          </a:solidFill>
          <a:uFillTx/>
          <a:latin typeface="Lucida Sans"/>
        </a:defRPr>
      </a:lvl3pPr>
      <a:lvl4pPr marL="802482" marR="0" lvl="3" indent="-197640" algn="l" defTabSz="685800" rtl="0" fontAlgn="auto" hangingPunct="1">
        <a:lnSpc>
          <a:spcPct val="130000"/>
        </a:lnSpc>
        <a:spcBef>
          <a:spcPts val="375"/>
        </a:spcBef>
        <a:spcAft>
          <a:spcPts val="0"/>
        </a:spcAft>
        <a:buSzPct val="100000"/>
        <a:buFont typeface="Arial" pitchFamily="34"/>
        <a:buChar char="•"/>
        <a:tabLst/>
        <a:defRPr lang="en-GB" sz="1275" b="0" i="0" u="none" strike="noStrike" kern="1200" cap="none" spc="0" baseline="0">
          <a:solidFill>
            <a:srgbClr val="000000"/>
          </a:solidFill>
          <a:uFillTx/>
          <a:latin typeface="Lucida Sans"/>
        </a:defRPr>
      </a:lvl4pPr>
      <a:lvl5pPr marL="1010842" marR="0" lvl="4" indent="-208360" algn="l" defTabSz="685800" rtl="0" fontAlgn="auto" hangingPunct="1">
        <a:lnSpc>
          <a:spcPct val="130000"/>
        </a:lnSpc>
        <a:spcBef>
          <a:spcPts val="375"/>
        </a:spcBef>
        <a:spcAft>
          <a:spcPts val="0"/>
        </a:spcAft>
        <a:buSzPct val="100000"/>
        <a:buFont typeface="Arial" pitchFamily="34"/>
        <a:buChar char="•"/>
        <a:tabLst/>
        <a:defRPr lang="en-GB" sz="1200" b="0" i="0" u="none" strike="noStrike" kern="1200" cap="none" spc="0" baseline="0">
          <a:solidFill>
            <a:srgbClr val="000000"/>
          </a:solidFill>
          <a:uFillTx/>
          <a:latin typeface="Lucida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DA20637-5326-FE4A-8A21-5EBB60A9CBC5}"/>
              </a:ext>
            </a:extLst>
          </p:cNvPr>
          <p:cNvSpPr>
            <a:spLocks noGrp="1"/>
          </p:cNvSpPr>
          <p:nvPr>
            <p:ph type="body" sz="quarter" idx="13"/>
          </p:nvPr>
        </p:nvSpPr>
        <p:spPr/>
        <p:txBody>
          <a:bodyPr/>
          <a:lstStyle/>
          <a:p>
            <a:r>
              <a:rPr lang="de-DE" dirty="0" err="1"/>
              <a:t>Akutfall</a:t>
            </a:r>
            <a:r>
              <a:rPr lang="de-DE" dirty="0"/>
              <a:t> Wirbelsäule</a:t>
            </a:r>
          </a:p>
          <a:p>
            <a:r>
              <a:rPr lang="de-DE" dirty="0"/>
              <a:t>Diagnostik/ Manuelle Medizin</a:t>
            </a:r>
          </a:p>
        </p:txBody>
      </p:sp>
      <p:sp>
        <p:nvSpPr>
          <p:cNvPr id="3" name="Textplatzhalter 2">
            <a:extLst>
              <a:ext uri="{FF2B5EF4-FFF2-40B4-BE49-F238E27FC236}">
                <a16:creationId xmlns:a16="http://schemas.microsoft.com/office/drawing/2014/main" id="{3D9F832A-2CF3-C64A-B161-DAD0A5636871}"/>
              </a:ext>
            </a:extLst>
          </p:cNvPr>
          <p:cNvSpPr>
            <a:spLocks noGrp="1"/>
          </p:cNvSpPr>
          <p:nvPr>
            <p:ph type="body" sz="quarter" idx="14"/>
          </p:nvPr>
        </p:nvSpPr>
        <p:spPr/>
        <p:txBody>
          <a:bodyPr/>
          <a:lstStyle/>
          <a:p>
            <a:r>
              <a:rPr lang="de-DE" dirty="0"/>
              <a:t>Univ.-Prof. Dr. Gerold </a:t>
            </a:r>
            <a:r>
              <a:rPr lang="de-DE" dirty="0" err="1"/>
              <a:t>Ebenbichler</a:t>
            </a:r>
            <a:endParaRPr lang="de-DE" dirty="0"/>
          </a:p>
        </p:txBody>
      </p:sp>
      <p:sp>
        <p:nvSpPr>
          <p:cNvPr id="6" name="Textfeld 5"/>
          <p:cNvSpPr txBox="1"/>
          <p:nvPr/>
        </p:nvSpPr>
        <p:spPr>
          <a:xfrm>
            <a:off x="489489" y="3741505"/>
            <a:ext cx="787395" cy="830997"/>
          </a:xfrm>
          <a:prstGeom prst="rect">
            <a:avLst/>
          </a:prstGeom>
          <a:solidFill>
            <a:schemeClr val="accent1">
              <a:lumMod val="90000"/>
              <a:lumOff val="10000"/>
            </a:schemeClr>
          </a:solidFill>
        </p:spPr>
        <p:txBody>
          <a:bodyPr wrap="none" rtlCol="0">
            <a:spAutoFit/>
          </a:bodyPr>
          <a:lstStyle/>
          <a:p>
            <a:r>
              <a:rPr lang="de-DE" sz="4800" dirty="0">
                <a:solidFill>
                  <a:schemeClr val="bg1"/>
                </a:solidFill>
                <a:latin typeface="Bahnschrift Condensed" panose="020B0502040204020203" pitchFamily="34" charset="0"/>
              </a:rPr>
              <a:t>25.</a:t>
            </a:r>
          </a:p>
        </p:txBody>
      </p:sp>
    </p:spTree>
    <p:extLst>
      <p:ext uri="{BB962C8B-B14F-4D97-AF65-F5344CB8AC3E}">
        <p14:creationId xmlns:p14="http://schemas.microsoft.com/office/powerpoint/2010/main" val="363883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algn="ctr" defTabSz="685800">
              <a:defRPr sz="1800" b="0" i="0" u="none" strike="noStrike" kern="0" cap="none" spc="0" baseline="0">
                <a:solidFill>
                  <a:srgbClr val="000000"/>
                </a:solidFill>
                <a:uFillTx/>
              </a:defRPr>
            </a:pPr>
            <a:fld id="{1D37656E-C06C-4C65-8815-E80F3A314CA4}" type="slidenum">
              <a:rPr lang="de-DE" sz="600" kern="0">
                <a:solidFill>
                  <a:srgbClr val="FFFFFF"/>
                </a:solidFill>
                <a:latin typeface="Lucida Sans"/>
              </a:rPr>
              <a:pPr algn="ctr" defTabSz="685800">
                <a:defRPr sz="1800" b="0" i="0" u="none" strike="noStrike" kern="0" cap="none" spc="0" baseline="0">
                  <a:solidFill>
                    <a:srgbClr val="000000"/>
                  </a:solidFill>
                  <a:uFillTx/>
                </a:defRPr>
              </a:pPr>
              <a:t>10</a:t>
            </a:fld>
            <a:endParaRPr lang="de-DE" sz="600" kern="0">
              <a:solidFill>
                <a:srgbClr val="FFFFFF"/>
              </a:solidFill>
              <a:latin typeface="Lucida Sans"/>
            </a:endParaRPr>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defTabSz="685800">
              <a:defRPr sz="1800" b="0" i="0" u="none" strike="noStrike" kern="0" cap="none" spc="0" baseline="0">
                <a:solidFill>
                  <a:srgbClr val="000000"/>
                </a:solidFill>
                <a:uFillTx/>
              </a:defRPr>
            </a:pPr>
            <a:r>
              <a:rPr lang="en-GB" sz="600" kern="0" dirty="0">
                <a:solidFill>
                  <a:srgbClr val="FFFFFF"/>
                </a:solidFill>
                <a:latin typeface="Lucida Sans"/>
              </a:rPr>
              <a:t>Presentation: Ebenbichler</a:t>
            </a:r>
            <a:endParaRPr lang="de-DE" sz="600" kern="0" dirty="0">
              <a:solidFill>
                <a:srgbClr val="FFFFFF"/>
              </a:solidFill>
              <a:latin typeface="Lucida San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r>
              <a:rPr lang="en-US" sz="600" b="1" kern="0" dirty="0">
                <a:solidFill>
                  <a:srgbClr val="FFFFFF"/>
                </a:solidFill>
                <a:latin typeface="Lucida Sans"/>
              </a:rPr>
              <a:t>Physical Medicine, Rehabilitation &amp; Occupational Medicine</a:t>
            </a:r>
            <a:endParaRPr lang="de-DE" sz="600" b="1" kern="0" dirty="0">
              <a:solidFill>
                <a:srgbClr val="FFFFFF"/>
              </a:solidFill>
              <a:latin typeface="Lucida San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r>
              <a:rPr lang="de-DE" sz="1100" dirty="0">
                <a:solidFill>
                  <a:schemeClr val="bg1"/>
                </a:solidFill>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r>
              <a:rPr lang="de-DE" sz="1100" dirty="0" err="1">
                <a:solidFill>
                  <a:schemeClr val="bg1"/>
                </a:solidFill>
              </a:rPr>
              <a:t>Physical</a:t>
            </a:r>
            <a:r>
              <a:rPr lang="de-DE" sz="1100" dirty="0">
                <a:solidFill>
                  <a:schemeClr val="bg1"/>
                </a:solidFill>
              </a:rPr>
              <a:t> </a:t>
            </a:r>
            <a:r>
              <a:rPr lang="de-DE" sz="1100" dirty="0" err="1">
                <a:solidFill>
                  <a:schemeClr val="bg1"/>
                </a:solidFill>
              </a:rPr>
              <a:t>Med</a:t>
            </a:r>
            <a:r>
              <a:rPr lang="de-DE" sz="1100" dirty="0">
                <a:solidFill>
                  <a:schemeClr val="bg1"/>
                </a:solidFill>
              </a:rPr>
              <a:t>, </a:t>
            </a:r>
            <a:r>
              <a:rPr lang="de-DE" sz="1100" dirty="0" err="1">
                <a:solidFill>
                  <a:schemeClr val="bg1"/>
                </a:solidFill>
              </a:rPr>
              <a:t>Rehabil</a:t>
            </a:r>
            <a:r>
              <a:rPr lang="de-DE" sz="1100" dirty="0">
                <a:solidFill>
                  <a:schemeClr val="bg1"/>
                </a:solidFill>
              </a:rPr>
              <a:t> &amp; </a:t>
            </a:r>
            <a:r>
              <a:rPr lang="de-DE" sz="1100" dirty="0" err="1">
                <a:solidFill>
                  <a:schemeClr val="bg1"/>
                </a:solidFill>
              </a:rPr>
              <a:t>Occupational</a:t>
            </a:r>
            <a:r>
              <a:rPr lang="de-DE" sz="1100" dirty="0">
                <a:solidFill>
                  <a:schemeClr val="bg1"/>
                </a:solidFill>
              </a:rPr>
              <a:t> </a:t>
            </a:r>
            <a:r>
              <a:rPr lang="de-DE" sz="1100" dirty="0" err="1">
                <a:solidFill>
                  <a:schemeClr val="bg1"/>
                </a:solidFill>
              </a:rPr>
              <a:t>Med</a:t>
            </a:r>
            <a:endParaRPr lang="de-DE" sz="1100" dirty="0">
              <a:solidFill>
                <a:schemeClr val="bg1"/>
              </a:solidFill>
            </a:endParaRPr>
          </a:p>
        </p:txBody>
      </p:sp>
      <p:sp>
        <p:nvSpPr>
          <p:cNvPr id="11" name="Text Box 3">
            <a:extLst>
              <a:ext uri="{FF2B5EF4-FFF2-40B4-BE49-F238E27FC236}">
                <a16:creationId xmlns:a16="http://schemas.microsoft.com/office/drawing/2014/main" id="{3FCBD9C1-95DF-4818-A290-E188A503FBCC}"/>
              </a:ext>
            </a:extLst>
          </p:cNvPr>
          <p:cNvSpPr txBox="1">
            <a:spLocks noChangeArrowheads="1"/>
          </p:cNvSpPr>
          <p:nvPr/>
        </p:nvSpPr>
        <p:spPr bwMode="auto">
          <a:xfrm>
            <a:off x="2121707" y="427040"/>
            <a:ext cx="1282681" cy="4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a:solidFill>
                  <a:srgbClr val="000000"/>
                </a:solidFill>
                <a:latin typeface="Arial" pitchFamily="34" charset="0"/>
              </a:rPr>
              <a:t>ligaments</a:t>
            </a:r>
          </a:p>
        </p:txBody>
      </p:sp>
      <p:sp>
        <p:nvSpPr>
          <p:cNvPr id="12" name="Text Box 4">
            <a:extLst>
              <a:ext uri="{FF2B5EF4-FFF2-40B4-BE49-F238E27FC236}">
                <a16:creationId xmlns:a16="http://schemas.microsoft.com/office/drawing/2014/main" id="{2983C9CE-5649-470B-9448-0D4754974763}"/>
              </a:ext>
            </a:extLst>
          </p:cNvPr>
          <p:cNvSpPr txBox="1">
            <a:spLocks noChangeArrowheads="1"/>
          </p:cNvSpPr>
          <p:nvPr/>
        </p:nvSpPr>
        <p:spPr bwMode="auto">
          <a:xfrm>
            <a:off x="5626905" y="579440"/>
            <a:ext cx="1125587" cy="4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a:solidFill>
                  <a:srgbClr val="000000"/>
                </a:solidFill>
                <a:latin typeface="Arial" pitchFamily="34" charset="0"/>
              </a:rPr>
              <a:t>muscles</a:t>
            </a:r>
          </a:p>
        </p:txBody>
      </p:sp>
      <p:sp>
        <p:nvSpPr>
          <p:cNvPr id="14" name="Text Box 5">
            <a:extLst>
              <a:ext uri="{FF2B5EF4-FFF2-40B4-BE49-F238E27FC236}">
                <a16:creationId xmlns:a16="http://schemas.microsoft.com/office/drawing/2014/main" id="{D1B7C985-A358-46E9-AE89-9CAA7ED7243B}"/>
              </a:ext>
            </a:extLst>
          </p:cNvPr>
          <p:cNvSpPr txBox="1">
            <a:spLocks noChangeArrowheads="1"/>
          </p:cNvSpPr>
          <p:nvPr/>
        </p:nvSpPr>
        <p:spPr bwMode="auto">
          <a:xfrm>
            <a:off x="6846106" y="1265240"/>
            <a:ext cx="1468629" cy="4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a:solidFill>
                  <a:srgbClr val="000000"/>
                </a:solidFill>
                <a:latin typeface="Arial" pitchFamily="34" charset="0"/>
              </a:rPr>
              <a:t>joint capsle</a:t>
            </a:r>
          </a:p>
        </p:txBody>
      </p:sp>
      <p:sp>
        <p:nvSpPr>
          <p:cNvPr id="15" name="Text Box 6">
            <a:extLst>
              <a:ext uri="{FF2B5EF4-FFF2-40B4-BE49-F238E27FC236}">
                <a16:creationId xmlns:a16="http://schemas.microsoft.com/office/drawing/2014/main" id="{CDA2DBC3-2FC7-418E-A960-CA0FC8E60B66}"/>
              </a:ext>
            </a:extLst>
          </p:cNvPr>
          <p:cNvSpPr txBox="1">
            <a:spLocks noChangeArrowheads="1"/>
          </p:cNvSpPr>
          <p:nvPr/>
        </p:nvSpPr>
        <p:spPr bwMode="auto">
          <a:xfrm>
            <a:off x="7227107" y="2103440"/>
            <a:ext cx="1096733" cy="4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a:solidFill>
                  <a:srgbClr val="000000"/>
                </a:solidFill>
                <a:latin typeface="Arial" pitchFamily="34" charset="0"/>
              </a:rPr>
              <a:t>tendons</a:t>
            </a:r>
          </a:p>
        </p:txBody>
      </p:sp>
      <p:sp>
        <p:nvSpPr>
          <p:cNvPr id="16" name="Text Box 7">
            <a:extLst>
              <a:ext uri="{FF2B5EF4-FFF2-40B4-BE49-F238E27FC236}">
                <a16:creationId xmlns:a16="http://schemas.microsoft.com/office/drawing/2014/main" id="{8AD5D0CA-AA13-4804-BD4D-12F33B2031C3}"/>
              </a:ext>
            </a:extLst>
          </p:cNvPr>
          <p:cNvSpPr txBox="1">
            <a:spLocks noChangeArrowheads="1"/>
          </p:cNvSpPr>
          <p:nvPr/>
        </p:nvSpPr>
        <p:spPr bwMode="auto">
          <a:xfrm>
            <a:off x="7224401" y="2803527"/>
            <a:ext cx="1978384" cy="70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dirty="0">
                <a:solidFill>
                  <a:srgbClr val="000000"/>
                </a:solidFill>
                <a:latin typeface="Arial" pitchFamily="34" charset="0"/>
              </a:rPr>
              <a:t>autonomous </a:t>
            </a:r>
          </a:p>
          <a:p>
            <a:pPr defTabSz="914198" eaLnBrk="0" fontAlgn="base" hangingPunct="0">
              <a:spcBef>
                <a:spcPct val="0"/>
              </a:spcBef>
              <a:spcAft>
                <a:spcPct val="0"/>
              </a:spcAft>
              <a:buFontTx/>
              <a:buNone/>
              <a:defRPr/>
            </a:pPr>
            <a:r>
              <a:rPr lang="en-US" altLang="en-US" sz="2000" dirty="0">
                <a:solidFill>
                  <a:srgbClr val="000000"/>
                </a:solidFill>
                <a:latin typeface="Arial" pitchFamily="34" charset="0"/>
              </a:rPr>
              <a:t>nervous system</a:t>
            </a:r>
          </a:p>
        </p:txBody>
      </p:sp>
      <p:sp>
        <p:nvSpPr>
          <p:cNvPr id="17" name="Text Box 8">
            <a:extLst>
              <a:ext uri="{FF2B5EF4-FFF2-40B4-BE49-F238E27FC236}">
                <a16:creationId xmlns:a16="http://schemas.microsoft.com/office/drawing/2014/main" id="{79323706-DF32-43C6-A447-D1F98C1F22AC}"/>
              </a:ext>
            </a:extLst>
          </p:cNvPr>
          <p:cNvSpPr txBox="1">
            <a:spLocks noChangeArrowheads="1"/>
          </p:cNvSpPr>
          <p:nvPr/>
        </p:nvSpPr>
        <p:spPr bwMode="auto">
          <a:xfrm>
            <a:off x="7047870" y="3748991"/>
            <a:ext cx="1040627" cy="4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a:solidFill>
                  <a:srgbClr val="000000"/>
                </a:solidFill>
                <a:latin typeface="Arial" pitchFamily="34" charset="0"/>
              </a:rPr>
              <a:t>vessels</a:t>
            </a:r>
          </a:p>
        </p:txBody>
      </p:sp>
      <p:sp>
        <p:nvSpPr>
          <p:cNvPr id="18" name="Text Box 9">
            <a:extLst>
              <a:ext uri="{FF2B5EF4-FFF2-40B4-BE49-F238E27FC236}">
                <a16:creationId xmlns:a16="http://schemas.microsoft.com/office/drawing/2014/main" id="{2DE566A0-E8E3-4B1A-9FF7-848E8734C666}"/>
              </a:ext>
            </a:extLst>
          </p:cNvPr>
          <p:cNvSpPr txBox="1">
            <a:spLocks noChangeArrowheads="1"/>
          </p:cNvSpPr>
          <p:nvPr/>
        </p:nvSpPr>
        <p:spPr bwMode="auto">
          <a:xfrm>
            <a:off x="6541307" y="4479927"/>
            <a:ext cx="1936706" cy="4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dirty="0">
                <a:solidFill>
                  <a:srgbClr val="000000"/>
                </a:solidFill>
                <a:latin typeface="Arial" pitchFamily="34" charset="0"/>
              </a:rPr>
              <a:t>sensory organs</a:t>
            </a:r>
          </a:p>
        </p:txBody>
      </p:sp>
      <p:sp>
        <p:nvSpPr>
          <p:cNvPr id="19" name="Text Box 10">
            <a:extLst>
              <a:ext uri="{FF2B5EF4-FFF2-40B4-BE49-F238E27FC236}">
                <a16:creationId xmlns:a16="http://schemas.microsoft.com/office/drawing/2014/main" id="{2F915DF3-AA6C-46C4-A87A-263CF677DE67}"/>
              </a:ext>
            </a:extLst>
          </p:cNvPr>
          <p:cNvSpPr txBox="1">
            <a:spLocks noChangeArrowheads="1"/>
          </p:cNvSpPr>
          <p:nvPr/>
        </p:nvSpPr>
        <p:spPr bwMode="auto">
          <a:xfrm>
            <a:off x="5626905" y="4999040"/>
            <a:ext cx="728042" cy="4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a:solidFill>
                  <a:srgbClr val="000000"/>
                </a:solidFill>
                <a:latin typeface="Arial" pitchFamily="34" charset="0"/>
              </a:rPr>
              <a:t>CNS</a:t>
            </a:r>
          </a:p>
        </p:txBody>
      </p:sp>
      <p:sp>
        <p:nvSpPr>
          <p:cNvPr id="20" name="Text Box 11">
            <a:extLst>
              <a:ext uri="{FF2B5EF4-FFF2-40B4-BE49-F238E27FC236}">
                <a16:creationId xmlns:a16="http://schemas.microsoft.com/office/drawing/2014/main" id="{16EBEB2A-FB9B-4AAD-B35C-AA2575A21250}"/>
              </a:ext>
            </a:extLst>
          </p:cNvPr>
          <p:cNvSpPr txBox="1">
            <a:spLocks noChangeArrowheads="1"/>
          </p:cNvSpPr>
          <p:nvPr/>
        </p:nvSpPr>
        <p:spPr bwMode="auto">
          <a:xfrm>
            <a:off x="4082992" y="5303840"/>
            <a:ext cx="997347" cy="4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dirty="0">
                <a:solidFill>
                  <a:srgbClr val="000000"/>
                </a:solidFill>
                <a:latin typeface="Arial" pitchFamily="34" charset="0"/>
              </a:rPr>
              <a:t>psyche</a:t>
            </a:r>
          </a:p>
        </p:txBody>
      </p:sp>
      <p:sp>
        <p:nvSpPr>
          <p:cNvPr id="21" name="Oval 12">
            <a:extLst>
              <a:ext uri="{FF2B5EF4-FFF2-40B4-BE49-F238E27FC236}">
                <a16:creationId xmlns:a16="http://schemas.microsoft.com/office/drawing/2014/main" id="{C3364CD3-08A8-46AB-81DF-90AF4FD91A99}"/>
              </a:ext>
            </a:extLst>
          </p:cNvPr>
          <p:cNvSpPr>
            <a:spLocks noChangeArrowheads="1"/>
          </p:cNvSpPr>
          <p:nvPr/>
        </p:nvSpPr>
        <p:spPr bwMode="auto">
          <a:xfrm>
            <a:off x="2286000" y="990600"/>
            <a:ext cx="4495800" cy="3886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22" name="Text Box 13">
            <a:extLst>
              <a:ext uri="{FF2B5EF4-FFF2-40B4-BE49-F238E27FC236}">
                <a16:creationId xmlns:a16="http://schemas.microsoft.com/office/drawing/2014/main" id="{C21BBD62-783D-4724-BB0D-14434A729AD9}"/>
              </a:ext>
            </a:extLst>
          </p:cNvPr>
          <p:cNvSpPr txBox="1">
            <a:spLocks noChangeArrowheads="1"/>
          </p:cNvSpPr>
          <p:nvPr/>
        </p:nvSpPr>
        <p:spPr bwMode="auto">
          <a:xfrm>
            <a:off x="4255306" y="152401"/>
            <a:ext cx="655906" cy="4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a:solidFill>
                  <a:srgbClr val="000000"/>
                </a:solidFill>
                <a:latin typeface="Arial" pitchFamily="34" charset="0"/>
              </a:rPr>
              <a:t>joint</a:t>
            </a:r>
          </a:p>
        </p:txBody>
      </p:sp>
      <p:sp>
        <p:nvSpPr>
          <p:cNvPr id="23" name="Text Box 14">
            <a:extLst>
              <a:ext uri="{FF2B5EF4-FFF2-40B4-BE49-F238E27FC236}">
                <a16:creationId xmlns:a16="http://schemas.microsoft.com/office/drawing/2014/main" id="{325018E4-D551-4F84-B02D-B321057CBA2C}"/>
              </a:ext>
            </a:extLst>
          </p:cNvPr>
          <p:cNvSpPr txBox="1">
            <a:spLocks noChangeArrowheads="1"/>
          </p:cNvSpPr>
          <p:nvPr/>
        </p:nvSpPr>
        <p:spPr bwMode="auto">
          <a:xfrm>
            <a:off x="2787590" y="5151440"/>
            <a:ext cx="70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a:solidFill>
                  <a:srgbClr val="000000"/>
                </a:solidFill>
                <a:latin typeface="Arial" pitchFamily="34" charset="0"/>
              </a:rPr>
              <a:t>PNS</a:t>
            </a:r>
          </a:p>
        </p:txBody>
      </p:sp>
      <p:sp>
        <p:nvSpPr>
          <p:cNvPr id="24" name="Oval 15">
            <a:extLst>
              <a:ext uri="{FF2B5EF4-FFF2-40B4-BE49-F238E27FC236}">
                <a16:creationId xmlns:a16="http://schemas.microsoft.com/office/drawing/2014/main" id="{4EC2CC89-18B6-4EE3-B99E-D0BBF1533CF2}"/>
              </a:ext>
            </a:extLst>
          </p:cNvPr>
          <p:cNvSpPr>
            <a:spLocks noChangeArrowheads="1"/>
          </p:cNvSpPr>
          <p:nvPr/>
        </p:nvSpPr>
        <p:spPr bwMode="auto">
          <a:xfrm>
            <a:off x="2044701" y="800100"/>
            <a:ext cx="4991100" cy="4267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25" name="Text Box 16">
            <a:extLst>
              <a:ext uri="{FF2B5EF4-FFF2-40B4-BE49-F238E27FC236}">
                <a16:creationId xmlns:a16="http://schemas.microsoft.com/office/drawing/2014/main" id="{570BF58F-806D-43DB-92AB-E384CD80D554}"/>
              </a:ext>
            </a:extLst>
          </p:cNvPr>
          <p:cNvSpPr txBox="1">
            <a:spLocks noChangeArrowheads="1"/>
          </p:cNvSpPr>
          <p:nvPr/>
        </p:nvSpPr>
        <p:spPr bwMode="auto">
          <a:xfrm>
            <a:off x="671673" y="4125914"/>
            <a:ext cx="1394891" cy="4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a:solidFill>
                  <a:srgbClr val="000000"/>
                </a:solidFill>
                <a:latin typeface="Arial" pitchFamily="34" charset="0"/>
              </a:rPr>
              <a:t>hormones </a:t>
            </a:r>
          </a:p>
        </p:txBody>
      </p:sp>
      <p:sp>
        <p:nvSpPr>
          <p:cNvPr id="26" name="Text Box 17">
            <a:extLst>
              <a:ext uri="{FF2B5EF4-FFF2-40B4-BE49-F238E27FC236}">
                <a16:creationId xmlns:a16="http://schemas.microsoft.com/office/drawing/2014/main" id="{7BBA7C81-EE08-4B7E-8CC6-E247F737F33B}"/>
              </a:ext>
            </a:extLst>
          </p:cNvPr>
          <p:cNvSpPr txBox="1">
            <a:spLocks noChangeArrowheads="1"/>
          </p:cNvSpPr>
          <p:nvPr/>
        </p:nvSpPr>
        <p:spPr bwMode="auto">
          <a:xfrm>
            <a:off x="195507" y="2941639"/>
            <a:ext cx="1268254" cy="70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a:solidFill>
                  <a:srgbClr val="000000"/>
                </a:solidFill>
                <a:latin typeface="Arial" pitchFamily="34" charset="0"/>
              </a:rPr>
              <a:t>lymphatic</a:t>
            </a:r>
          </a:p>
          <a:p>
            <a:pPr defTabSz="914198" eaLnBrk="0" fontAlgn="base" hangingPunct="0">
              <a:spcBef>
                <a:spcPct val="0"/>
              </a:spcBef>
              <a:spcAft>
                <a:spcPct val="0"/>
              </a:spcAft>
              <a:buFontTx/>
              <a:buNone/>
              <a:defRPr/>
            </a:pPr>
            <a:r>
              <a:rPr lang="en-US" altLang="en-US" sz="2000">
                <a:solidFill>
                  <a:srgbClr val="000000"/>
                </a:solidFill>
                <a:latin typeface="Arial" pitchFamily="34" charset="0"/>
              </a:rPr>
              <a:t>system</a:t>
            </a:r>
          </a:p>
        </p:txBody>
      </p:sp>
      <p:sp>
        <p:nvSpPr>
          <p:cNvPr id="27" name="Text Box 18">
            <a:extLst>
              <a:ext uri="{FF2B5EF4-FFF2-40B4-BE49-F238E27FC236}">
                <a16:creationId xmlns:a16="http://schemas.microsoft.com/office/drawing/2014/main" id="{3B394724-C945-4D54-980D-0316B44EBA0D}"/>
              </a:ext>
            </a:extLst>
          </p:cNvPr>
          <p:cNvSpPr txBox="1">
            <a:spLocks noChangeArrowheads="1"/>
          </p:cNvSpPr>
          <p:nvPr/>
        </p:nvSpPr>
        <p:spPr bwMode="auto">
          <a:xfrm>
            <a:off x="140506" y="1844824"/>
            <a:ext cx="1410921" cy="70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dirty="0">
                <a:solidFill>
                  <a:srgbClr val="000000"/>
                </a:solidFill>
                <a:latin typeface="Arial" pitchFamily="34" charset="0"/>
              </a:rPr>
              <a:t>connective</a:t>
            </a:r>
          </a:p>
          <a:p>
            <a:pPr defTabSz="914198" eaLnBrk="0" fontAlgn="base" hangingPunct="0">
              <a:spcBef>
                <a:spcPct val="0"/>
              </a:spcBef>
              <a:spcAft>
                <a:spcPct val="0"/>
              </a:spcAft>
              <a:buFontTx/>
              <a:buNone/>
              <a:defRPr/>
            </a:pPr>
            <a:r>
              <a:rPr lang="en-US" altLang="en-US" sz="2000" dirty="0">
                <a:solidFill>
                  <a:srgbClr val="000000"/>
                </a:solidFill>
                <a:latin typeface="Arial" pitchFamily="34" charset="0"/>
              </a:rPr>
              <a:t>tissues</a:t>
            </a:r>
          </a:p>
        </p:txBody>
      </p:sp>
      <p:sp>
        <p:nvSpPr>
          <p:cNvPr id="28" name="Text Box 19">
            <a:extLst>
              <a:ext uri="{FF2B5EF4-FFF2-40B4-BE49-F238E27FC236}">
                <a16:creationId xmlns:a16="http://schemas.microsoft.com/office/drawing/2014/main" id="{BB4ED04E-F41A-4726-8C81-1FB962024036}"/>
              </a:ext>
            </a:extLst>
          </p:cNvPr>
          <p:cNvSpPr txBox="1">
            <a:spLocks noChangeArrowheads="1"/>
          </p:cNvSpPr>
          <p:nvPr/>
        </p:nvSpPr>
        <p:spPr bwMode="auto">
          <a:xfrm>
            <a:off x="658031" y="1077915"/>
            <a:ext cx="1125587" cy="4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en-US" altLang="en-US" sz="2000">
                <a:solidFill>
                  <a:srgbClr val="000000"/>
                </a:solidFill>
                <a:latin typeface="Arial" pitchFamily="34" charset="0"/>
              </a:rPr>
              <a:t>muscles</a:t>
            </a:r>
          </a:p>
        </p:txBody>
      </p:sp>
      <p:sp>
        <p:nvSpPr>
          <p:cNvPr id="29" name="AutoShape 20">
            <a:extLst>
              <a:ext uri="{FF2B5EF4-FFF2-40B4-BE49-F238E27FC236}">
                <a16:creationId xmlns:a16="http://schemas.microsoft.com/office/drawing/2014/main" id="{20DEE10A-FE90-46EA-A9A6-CA9DABB28FC9}"/>
              </a:ext>
            </a:extLst>
          </p:cNvPr>
          <p:cNvSpPr>
            <a:spLocks noChangeArrowheads="1"/>
          </p:cNvSpPr>
          <p:nvPr/>
        </p:nvSpPr>
        <p:spPr bwMode="auto">
          <a:xfrm rot="186739">
            <a:off x="4572000" y="1143001"/>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30" name="AutoShape 21">
            <a:extLst>
              <a:ext uri="{FF2B5EF4-FFF2-40B4-BE49-F238E27FC236}">
                <a16:creationId xmlns:a16="http://schemas.microsoft.com/office/drawing/2014/main" id="{661D4F3A-2BD9-4228-A0E1-64BA45A8C8CA}"/>
              </a:ext>
            </a:extLst>
          </p:cNvPr>
          <p:cNvSpPr>
            <a:spLocks noChangeArrowheads="1"/>
          </p:cNvSpPr>
          <p:nvPr/>
        </p:nvSpPr>
        <p:spPr bwMode="auto">
          <a:xfrm rot="1444198">
            <a:off x="3657600" y="40386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31" name="AutoShape 22">
            <a:extLst>
              <a:ext uri="{FF2B5EF4-FFF2-40B4-BE49-F238E27FC236}">
                <a16:creationId xmlns:a16="http://schemas.microsoft.com/office/drawing/2014/main" id="{09130DD1-342C-4E42-842D-1F08797E1DE4}"/>
              </a:ext>
            </a:extLst>
          </p:cNvPr>
          <p:cNvSpPr>
            <a:spLocks noChangeArrowheads="1"/>
          </p:cNvSpPr>
          <p:nvPr/>
        </p:nvSpPr>
        <p:spPr bwMode="auto">
          <a:xfrm rot="-55524">
            <a:off x="4495800" y="41910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32" name="AutoShape 23">
            <a:extLst>
              <a:ext uri="{FF2B5EF4-FFF2-40B4-BE49-F238E27FC236}">
                <a16:creationId xmlns:a16="http://schemas.microsoft.com/office/drawing/2014/main" id="{E28F9342-37B6-4B7E-8437-0ED12814D8B0}"/>
              </a:ext>
            </a:extLst>
          </p:cNvPr>
          <p:cNvSpPr>
            <a:spLocks noChangeArrowheads="1"/>
          </p:cNvSpPr>
          <p:nvPr/>
        </p:nvSpPr>
        <p:spPr bwMode="auto">
          <a:xfrm rot="-1445681">
            <a:off x="5308600" y="3987801"/>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33" name="Rectangle 24">
            <a:extLst>
              <a:ext uri="{FF2B5EF4-FFF2-40B4-BE49-F238E27FC236}">
                <a16:creationId xmlns:a16="http://schemas.microsoft.com/office/drawing/2014/main" id="{2C5B26FE-154C-4CA6-8E68-5E7A609EE5E8}"/>
              </a:ext>
            </a:extLst>
          </p:cNvPr>
          <p:cNvSpPr>
            <a:spLocks noChangeArrowheads="1"/>
          </p:cNvSpPr>
          <p:nvPr/>
        </p:nvSpPr>
        <p:spPr bwMode="auto">
          <a:xfrm>
            <a:off x="2971800" y="1828800"/>
            <a:ext cx="457200" cy="2133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34" name="Rectangle 25">
            <a:extLst>
              <a:ext uri="{FF2B5EF4-FFF2-40B4-BE49-F238E27FC236}">
                <a16:creationId xmlns:a16="http://schemas.microsoft.com/office/drawing/2014/main" id="{5FC337DB-636C-4EA9-A4E9-E4F9798549D9}"/>
              </a:ext>
            </a:extLst>
          </p:cNvPr>
          <p:cNvSpPr>
            <a:spLocks noChangeArrowheads="1"/>
          </p:cNvSpPr>
          <p:nvPr/>
        </p:nvSpPr>
        <p:spPr bwMode="auto">
          <a:xfrm>
            <a:off x="5715000" y="1600200"/>
            <a:ext cx="381000" cy="2286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35" name="AutoShape 26">
            <a:extLst>
              <a:ext uri="{FF2B5EF4-FFF2-40B4-BE49-F238E27FC236}">
                <a16:creationId xmlns:a16="http://schemas.microsoft.com/office/drawing/2014/main" id="{7E67D514-9E1A-4968-90C8-69C91421829D}"/>
              </a:ext>
            </a:extLst>
          </p:cNvPr>
          <p:cNvSpPr>
            <a:spLocks noChangeArrowheads="1"/>
          </p:cNvSpPr>
          <p:nvPr/>
        </p:nvSpPr>
        <p:spPr bwMode="auto">
          <a:xfrm rot="-4294226">
            <a:off x="2781301" y="22479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36" name="AutoShape 27">
            <a:extLst>
              <a:ext uri="{FF2B5EF4-FFF2-40B4-BE49-F238E27FC236}">
                <a16:creationId xmlns:a16="http://schemas.microsoft.com/office/drawing/2014/main" id="{86390B10-A089-454B-A24A-952C2B2E8CA9}"/>
              </a:ext>
            </a:extLst>
          </p:cNvPr>
          <p:cNvSpPr>
            <a:spLocks noChangeArrowheads="1"/>
          </p:cNvSpPr>
          <p:nvPr/>
        </p:nvSpPr>
        <p:spPr bwMode="auto">
          <a:xfrm rot="3018528">
            <a:off x="3009900" y="35433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37" name="AutoShape 28">
            <a:extLst>
              <a:ext uri="{FF2B5EF4-FFF2-40B4-BE49-F238E27FC236}">
                <a16:creationId xmlns:a16="http://schemas.microsoft.com/office/drawing/2014/main" id="{6EAAC9ED-D1DA-45F2-8FC7-4CD26CCDDDC1}"/>
              </a:ext>
            </a:extLst>
          </p:cNvPr>
          <p:cNvSpPr>
            <a:spLocks noChangeArrowheads="1"/>
          </p:cNvSpPr>
          <p:nvPr/>
        </p:nvSpPr>
        <p:spPr bwMode="auto">
          <a:xfrm rot="-2604421">
            <a:off x="5867400" y="3657601"/>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38" name="AutoShape 29">
            <a:extLst>
              <a:ext uri="{FF2B5EF4-FFF2-40B4-BE49-F238E27FC236}">
                <a16:creationId xmlns:a16="http://schemas.microsoft.com/office/drawing/2014/main" id="{343990F1-3647-4903-BCD2-AD6D3C72B2DE}"/>
              </a:ext>
            </a:extLst>
          </p:cNvPr>
          <p:cNvSpPr>
            <a:spLocks noChangeArrowheads="1"/>
          </p:cNvSpPr>
          <p:nvPr/>
        </p:nvSpPr>
        <p:spPr bwMode="auto">
          <a:xfrm rot="-4165126">
            <a:off x="6146801" y="32131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39" name="AutoShape 30">
            <a:extLst>
              <a:ext uri="{FF2B5EF4-FFF2-40B4-BE49-F238E27FC236}">
                <a16:creationId xmlns:a16="http://schemas.microsoft.com/office/drawing/2014/main" id="{79665F2B-02BA-4BC2-B1D3-F09CADFDA325}"/>
              </a:ext>
            </a:extLst>
          </p:cNvPr>
          <p:cNvSpPr>
            <a:spLocks noChangeArrowheads="1"/>
          </p:cNvSpPr>
          <p:nvPr/>
        </p:nvSpPr>
        <p:spPr bwMode="auto">
          <a:xfrm rot="-5437086">
            <a:off x="6248401" y="27051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40" name="AutoShape 31">
            <a:extLst>
              <a:ext uri="{FF2B5EF4-FFF2-40B4-BE49-F238E27FC236}">
                <a16:creationId xmlns:a16="http://schemas.microsoft.com/office/drawing/2014/main" id="{6D6E28DB-6974-4CB5-9176-251D2BAD1F93}"/>
              </a:ext>
            </a:extLst>
          </p:cNvPr>
          <p:cNvSpPr>
            <a:spLocks noChangeArrowheads="1"/>
          </p:cNvSpPr>
          <p:nvPr/>
        </p:nvSpPr>
        <p:spPr bwMode="auto">
          <a:xfrm rot="4418451">
            <a:off x="6210300" y="22479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41" name="AutoShape 32">
            <a:extLst>
              <a:ext uri="{FF2B5EF4-FFF2-40B4-BE49-F238E27FC236}">
                <a16:creationId xmlns:a16="http://schemas.microsoft.com/office/drawing/2014/main" id="{5D5CEB75-4ECB-469A-8333-FA4231B20D02}"/>
              </a:ext>
            </a:extLst>
          </p:cNvPr>
          <p:cNvSpPr>
            <a:spLocks noChangeArrowheads="1"/>
          </p:cNvSpPr>
          <p:nvPr/>
        </p:nvSpPr>
        <p:spPr bwMode="auto">
          <a:xfrm rot="3281874">
            <a:off x="5981701" y="17907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42" name="AutoShape 33">
            <a:extLst>
              <a:ext uri="{FF2B5EF4-FFF2-40B4-BE49-F238E27FC236}">
                <a16:creationId xmlns:a16="http://schemas.microsoft.com/office/drawing/2014/main" id="{70B70DC3-CA02-4344-84C5-ED046DE47AA9}"/>
              </a:ext>
            </a:extLst>
          </p:cNvPr>
          <p:cNvSpPr>
            <a:spLocks noChangeArrowheads="1"/>
          </p:cNvSpPr>
          <p:nvPr/>
        </p:nvSpPr>
        <p:spPr bwMode="auto">
          <a:xfrm rot="4748512">
            <a:off x="2705101" y="28575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43" name="AutoShape 34">
            <a:extLst>
              <a:ext uri="{FF2B5EF4-FFF2-40B4-BE49-F238E27FC236}">
                <a16:creationId xmlns:a16="http://schemas.microsoft.com/office/drawing/2014/main" id="{435407EF-CA1E-4D83-9920-B3E083FD9255}"/>
              </a:ext>
            </a:extLst>
          </p:cNvPr>
          <p:cNvSpPr>
            <a:spLocks noChangeArrowheads="1"/>
          </p:cNvSpPr>
          <p:nvPr/>
        </p:nvSpPr>
        <p:spPr bwMode="auto">
          <a:xfrm rot="-3013996">
            <a:off x="3086101" y="16383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44" name="AutoShape 35">
            <a:extLst>
              <a:ext uri="{FF2B5EF4-FFF2-40B4-BE49-F238E27FC236}">
                <a16:creationId xmlns:a16="http://schemas.microsoft.com/office/drawing/2014/main" id="{02C2FCB7-26C3-4BD4-AF68-ED62588B5F87}"/>
              </a:ext>
            </a:extLst>
          </p:cNvPr>
          <p:cNvSpPr>
            <a:spLocks noChangeArrowheads="1"/>
          </p:cNvSpPr>
          <p:nvPr/>
        </p:nvSpPr>
        <p:spPr bwMode="auto">
          <a:xfrm rot="1943934">
            <a:off x="5410200" y="13462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45" name="AutoShape 36">
            <a:extLst>
              <a:ext uri="{FF2B5EF4-FFF2-40B4-BE49-F238E27FC236}">
                <a16:creationId xmlns:a16="http://schemas.microsoft.com/office/drawing/2014/main" id="{97A80B90-8E07-4537-8896-A311BE65A029}"/>
              </a:ext>
            </a:extLst>
          </p:cNvPr>
          <p:cNvSpPr>
            <a:spLocks noChangeArrowheads="1"/>
          </p:cNvSpPr>
          <p:nvPr/>
        </p:nvSpPr>
        <p:spPr bwMode="auto">
          <a:xfrm rot="-1667394">
            <a:off x="3657600" y="1295400"/>
            <a:ext cx="152400" cy="533400"/>
          </a:xfrm>
          <a:prstGeom prst="upDown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10" rIns="91419" bIns="4571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endParaRPr lang="en-US" altLang="en-US" sz="2400">
              <a:solidFill>
                <a:srgbClr val="000000"/>
              </a:solidFill>
            </a:endParaRPr>
          </a:p>
        </p:txBody>
      </p:sp>
      <p:sp>
        <p:nvSpPr>
          <p:cNvPr id="46" name="Text Box 37">
            <a:extLst>
              <a:ext uri="{FF2B5EF4-FFF2-40B4-BE49-F238E27FC236}">
                <a16:creationId xmlns:a16="http://schemas.microsoft.com/office/drawing/2014/main" id="{7FFDA4D2-1D23-4AF3-B8A7-3F2566E0522C}"/>
              </a:ext>
            </a:extLst>
          </p:cNvPr>
          <p:cNvSpPr txBox="1">
            <a:spLocks noChangeArrowheads="1"/>
          </p:cNvSpPr>
          <p:nvPr/>
        </p:nvSpPr>
        <p:spPr bwMode="auto">
          <a:xfrm>
            <a:off x="337657" y="5805264"/>
            <a:ext cx="8626831" cy="33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10" rIns="91419" bIns="4571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198" eaLnBrk="0" fontAlgn="base" hangingPunct="0">
              <a:spcBef>
                <a:spcPct val="0"/>
              </a:spcBef>
              <a:spcAft>
                <a:spcPct val="0"/>
              </a:spcAft>
              <a:buFontTx/>
              <a:buNone/>
              <a:defRPr/>
            </a:pPr>
            <a:r>
              <a:rPr lang="de-DE" altLang="en-US" sz="1600" dirty="0">
                <a:solidFill>
                  <a:srgbClr val="FF0000"/>
                </a:solidFill>
                <a:latin typeface="Arial" pitchFamily="34" charset="0"/>
              </a:rPr>
              <a:t>„</a:t>
            </a:r>
            <a:r>
              <a:rPr lang="de-DE" altLang="en-US" sz="1600" dirty="0" err="1">
                <a:solidFill>
                  <a:srgbClr val="C00000"/>
                </a:solidFill>
                <a:latin typeface="Arial" pitchFamily="34" charset="0"/>
              </a:rPr>
              <a:t>Segemental</a:t>
            </a:r>
            <a:r>
              <a:rPr lang="de-DE" altLang="en-US" sz="1600" dirty="0">
                <a:solidFill>
                  <a:srgbClr val="C00000"/>
                </a:solidFill>
                <a:latin typeface="Arial" pitchFamily="34" charset="0"/>
              </a:rPr>
              <a:t> </a:t>
            </a:r>
            <a:r>
              <a:rPr lang="de-DE" altLang="en-US" sz="1600" dirty="0" err="1">
                <a:solidFill>
                  <a:srgbClr val="C00000"/>
                </a:solidFill>
                <a:latin typeface="Arial" pitchFamily="34" charset="0"/>
              </a:rPr>
              <a:t>reflectory</a:t>
            </a:r>
            <a:r>
              <a:rPr lang="de-DE" altLang="en-US" sz="1600" dirty="0">
                <a:solidFill>
                  <a:srgbClr val="C00000"/>
                </a:solidFill>
                <a:latin typeface="Arial" pitchFamily="34" charset="0"/>
              </a:rPr>
              <a:t> </a:t>
            </a:r>
            <a:r>
              <a:rPr lang="de-DE" altLang="en-US" sz="1600" dirty="0" err="1">
                <a:solidFill>
                  <a:srgbClr val="C00000"/>
                </a:solidFill>
                <a:latin typeface="Arial" pitchFamily="34" charset="0"/>
              </a:rPr>
              <a:t>complex</a:t>
            </a:r>
            <a:r>
              <a:rPr lang="de-DE" altLang="en-US" sz="1600" dirty="0">
                <a:solidFill>
                  <a:srgbClr val="C00000"/>
                </a:solidFill>
                <a:latin typeface="Arial" pitchFamily="34" charset="0"/>
              </a:rPr>
              <a:t>“, </a:t>
            </a:r>
            <a:r>
              <a:rPr lang="de-DE" altLang="en-US" sz="1400" dirty="0" err="1">
                <a:solidFill>
                  <a:srgbClr val="000000"/>
                </a:solidFill>
                <a:latin typeface="Arial" pitchFamily="34" charset="0"/>
              </a:rPr>
              <a:t>schematic</a:t>
            </a:r>
            <a:r>
              <a:rPr lang="de-DE" altLang="en-US" sz="1400" dirty="0">
                <a:solidFill>
                  <a:srgbClr val="000000"/>
                </a:solidFill>
                <a:latin typeface="Arial" pitchFamily="34" charset="0"/>
              </a:rPr>
              <a:t> </a:t>
            </a:r>
            <a:r>
              <a:rPr lang="de-DE" altLang="en-US" sz="1400" dirty="0" err="1">
                <a:solidFill>
                  <a:srgbClr val="000000"/>
                </a:solidFill>
                <a:latin typeface="Arial" pitchFamily="34" charset="0"/>
              </a:rPr>
              <a:t>presentation</a:t>
            </a:r>
            <a:r>
              <a:rPr lang="de-DE" altLang="en-US" sz="1400" dirty="0">
                <a:solidFill>
                  <a:srgbClr val="000000"/>
                </a:solidFill>
                <a:latin typeface="Arial" pitchFamily="34" charset="0"/>
              </a:rPr>
              <a:t>	(</a:t>
            </a:r>
            <a:r>
              <a:rPr lang="de-DE" altLang="en-US" sz="1400" dirty="0" err="1">
                <a:solidFill>
                  <a:srgbClr val="000000"/>
                </a:solidFill>
                <a:latin typeface="Arial" pitchFamily="34" charset="0"/>
              </a:rPr>
              <a:t>adopted</a:t>
            </a:r>
            <a:r>
              <a:rPr lang="de-DE" altLang="en-US" sz="1400" dirty="0">
                <a:solidFill>
                  <a:srgbClr val="000000"/>
                </a:solidFill>
                <a:latin typeface="Arial" pitchFamily="34" charset="0"/>
              </a:rPr>
              <a:t> </a:t>
            </a:r>
            <a:r>
              <a:rPr lang="de-DE" altLang="en-US" sz="1400" dirty="0" err="1">
                <a:solidFill>
                  <a:srgbClr val="000000"/>
                </a:solidFill>
                <a:latin typeface="Arial" pitchFamily="34" charset="0"/>
              </a:rPr>
              <a:t>from</a:t>
            </a:r>
            <a:r>
              <a:rPr lang="de-DE" altLang="en-US" sz="1400" dirty="0">
                <a:solidFill>
                  <a:srgbClr val="000000"/>
                </a:solidFill>
                <a:latin typeface="Arial" pitchFamily="34" charset="0"/>
              </a:rPr>
              <a:t> </a:t>
            </a:r>
            <a:r>
              <a:rPr lang="de-DE" altLang="en-US" sz="1400" dirty="0" err="1">
                <a:solidFill>
                  <a:srgbClr val="000000"/>
                </a:solidFill>
                <a:latin typeface="Arial" pitchFamily="34" charset="0"/>
              </a:rPr>
              <a:t>Tilscher</a:t>
            </a:r>
            <a:r>
              <a:rPr lang="de-DE" altLang="en-US" sz="1400" dirty="0">
                <a:solidFill>
                  <a:srgbClr val="000000"/>
                </a:solidFill>
                <a:latin typeface="Arial" pitchFamily="34" charset="0"/>
              </a:rPr>
              <a:t> &amp; Eder 2008)</a:t>
            </a:r>
            <a:r>
              <a:rPr lang="de-DE" altLang="en-US" sz="1600" dirty="0">
                <a:solidFill>
                  <a:srgbClr val="000000"/>
                </a:solidFill>
              </a:rPr>
              <a:t> </a:t>
            </a:r>
          </a:p>
        </p:txBody>
      </p:sp>
      <p:pic>
        <p:nvPicPr>
          <p:cNvPr id="47" name="Grafik 46">
            <a:extLst>
              <a:ext uri="{FF2B5EF4-FFF2-40B4-BE49-F238E27FC236}">
                <a16:creationId xmlns:a16="http://schemas.microsoft.com/office/drawing/2014/main" id="{A3A3141A-85D8-4CFF-86C0-5BE9543A91F5}"/>
              </a:ext>
            </a:extLst>
          </p:cNvPr>
          <p:cNvPicPr>
            <a:picLocks noChangeAspect="1"/>
          </p:cNvPicPr>
          <p:nvPr/>
        </p:nvPicPr>
        <p:blipFill>
          <a:blip r:embed="rId2"/>
          <a:stretch>
            <a:fillRect/>
          </a:stretch>
        </p:blipFill>
        <p:spPr>
          <a:xfrm>
            <a:off x="4139952" y="1728915"/>
            <a:ext cx="975069" cy="2396999"/>
          </a:xfrm>
          <a:prstGeom prst="rect">
            <a:avLst/>
          </a:prstGeom>
        </p:spPr>
      </p:pic>
      <p:sp>
        <p:nvSpPr>
          <p:cNvPr id="48" name="Rechteck 47">
            <a:extLst>
              <a:ext uri="{FF2B5EF4-FFF2-40B4-BE49-F238E27FC236}">
                <a16:creationId xmlns:a16="http://schemas.microsoft.com/office/drawing/2014/main" id="{7E1F9189-8569-4A76-8330-2BB881AE5697}"/>
              </a:ext>
            </a:extLst>
          </p:cNvPr>
          <p:cNvSpPr/>
          <p:nvPr/>
        </p:nvSpPr>
        <p:spPr>
          <a:xfrm>
            <a:off x="5294420" y="6596759"/>
            <a:ext cx="4572000" cy="246221"/>
          </a:xfrm>
          <a:prstGeom prst="rect">
            <a:avLst/>
          </a:prstGeom>
        </p:spPr>
        <p:txBody>
          <a:bodyPr>
            <a:spAutoFit/>
          </a:bodyPr>
          <a:lstStyle/>
          <a:p>
            <a:r>
              <a:rPr lang="de-AT" sz="1000" dirty="0"/>
              <a:t>Picture: https://www.pinterest.com/pin/648588783809904022/</a:t>
            </a:r>
          </a:p>
        </p:txBody>
      </p:sp>
    </p:spTree>
    <p:extLst>
      <p:ext uri="{BB962C8B-B14F-4D97-AF65-F5344CB8AC3E}">
        <p14:creationId xmlns:p14="http://schemas.microsoft.com/office/powerpoint/2010/main" val="44640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algn="ctr" defTabSz="685800">
              <a:defRPr sz="1800" b="0" i="0" u="none" strike="noStrike" kern="0" cap="none" spc="0" baseline="0">
                <a:solidFill>
                  <a:srgbClr val="000000"/>
                </a:solidFill>
                <a:uFillTx/>
              </a:defRPr>
            </a:pPr>
            <a:fld id="{1D37656E-C06C-4C65-8815-E80F3A314CA4}" type="slidenum">
              <a:rPr lang="de-DE" sz="600" kern="0">
                <a:solidFill>
                  <a:srgbClr val="FFFFFF"/>
                </a:solidFill>
                <a:latin typeface="Lucida Sans"/>
              </a:rPr>
              <a:pPr algn="ctr" defTabSz="685800">
                <a:defRPr sz="1800" b="0" i="0" u="none" strike="noStrike" kern="0" cap="none" spc="0" baseline="0">
                  <a:solidFill>
                    <a:srgbClr val="000000"/>
                  </a:solidFill>
                  <a:uFillTx/>
                </a:defRPr>
              </a:pPr>
              <a:t>11</a:t>
            </a:fld>
            <a:endParaRPr lang="de-DE" sz="600" kern="0">
              <a:solidFill>
                <a:srgbClr val="FFFFFF"/>
              </a:solidFill>
              <a:latin typeface="Lucida Sans"/>
            </a:endParaRPr>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defTabSz="685800">
              <a:defRPr sz="1800" b="0" i="0" u="none" strike="noStrike" kern="0" cap="none" spc="0" baseline="0">
                <a:solidFill>
                  <a:srgbClr val="000000"/>
                </a:solidFill>
                <a:uFillTx/>
              </a:defRPr>
            </a:pPr>
            <a:r>
              <a:rPr lang="en-GB" sz="600" kern="0" dirty="0">
                <a:solidFill>
                  <a:srgbClr val="FFFFFF"/>
                </a:solidFill>
                <a:latin typeface="Lucida Sans"/>
              </a:rPr>
              <a:t>Presentation: Ebenbichler</a:t>
            </a:r>
            <a:endParaRPr lang="de-DE" sz="600" kern="0" dirty="0">
              <a:solidFill>
                <a:srgbClr val="FFFFFF"/>
              </a:solidFill>
              <a:latin typeface="Lucida San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r>
              <a:rPr lang="en-US" sz="600" b="1" kern="0" dirty="0">
                <a:solidFill>
                  <a:srgbClr val="FFFFFF"/>
                </a:solidFill>
                <a:latin typeface="Lucida Sans"/>
              </a:rPr>
              <a:t>Physical Medicine, Rehabilitation &amp; Occupational Medicine</a:t>
            </a:r>
            <a:endParaRPr lang="de-DE" sz="600" b="1" kern="0" dirty="0">
              <a:solidFill>
                <a:srgbClr val="FFFFFF"/>
              </a:solidFill>
              <a:latin typeface="Lucida San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r>
              <a:rPr lang="de-DE" sz="1100" dirty="0">
                <a:solidFill>
                  <a:schemeClr val="bg1"/>
                </a:solidFill>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r>
              <a:rPr lang="de-DE" sz="1100" dirty="0" err="1">
                <a:solidFill>
                  <a:schemeClr val="bg1"/>
                </a:solidFill>
              </a:rPr>
              <a:t>Physical</a:t>
            </a:r>
            <a:r>
              <a:rPr lang="de-DE" sz="1100" dirty="0">
                <a:solidFill>
                  <a:schemeClr val="bg1"/>
                </a:solidFill>
              </a:rPr>
              <a:t> </a:t>
            </a:r>
            <a:r>
              <a:rPr lang="de-DE" sz="1100" dirty="0" err="1">
                <a:solidFill>
                  <a:schemeClr val="bg1"/>
                </a:solidFill>
              </a:rPr>
              <a:t>Med</a:t>
            </a:r>
            <a:r>
              <a:rPr lang="de-DE" sz="1100" dirty="0">
                <a:solidFill>
                  <a:schemeClr val="bg1"/>
                </a:solidFill>
              </a:rPr>
              <a:t>, </a:t>
            </a:r>
            <a:r>
              <a:rPr lang="de-DE" sz="1100" dirty="0" err="1">
                <a:solidFill>
                  <a:schemeClr val="bg1"/>
                </a:solidFill>
              </a:rPr>
              <a:t>Rehabil</a:t>
            </a:r>
            <a:r>
              <a:rPr lang="de-DE" sz="1100" dirty="0">
                <a:solidFill>
                  <a:schemeClr val="bg1"/>
                </a:solidFill>
              </a:rPr>
              <a:t> &amp; </a:t>
            </a:r>
            <a:r>
              <a:rPr lang="de-DE" sz="1100" dirty="0" err="1">
                <a:solidFill>
                  <a:schemeClr val="bg1"/>
                </a:solidFill>
              </a:rPr>
              <a:t>Occupational</a:t>
            </a:r>
            <a:r>
              <a:rPr lang="de-DE" sz="1100" dirty="0">
                <a:solidFill>
                  <a:schemeClr val="bg1"/>
                </a:solidFill>
              </a:rPr>
              <a:t> </a:t>
            </a:r>
            <a:r>
              <a:rPr lang="de-DE" sz="1100" dirty="0" err="1">
                <a:solidFill>
                  <a:schemeClr val="bg1"/>
                </a:solidFill>
              </a:rPr>
              <a:t>Med</a:t>
            </a:r>
            <a:endParaRPr lang="de-DE" sz="1100" dirty="0">
              <a:solidFill>
                <a:schemeClr val="bg1"/>
              </a:solidFill>
            </a:endParaRPr>
          </a:p>
        </p:txBody>
      </p:sp>
      <p:sp>
        <p:nvSpPr>
          <p:cNvPr id="11" name="Titel 1">
            <a:extLst>
              <a:ext uri="{FF2B5EF4-FFF2-40B4-BE49-F238E27FC236}">
                <a16:creationId xmlns:a16="http://schemas.microsoft.com/office/drawing/2014/main" id="{378A0787-85BF-4C10-8FE7-46322CBE3B7A}"/>
              </a:ext>
            </a:extLst>
          </p:cNvPr>
          <p:cNvSpPr>
            <a:spLocks noGrp="1"/>
          </p:cNvSpPr>
          <p:nvPr>
            <p:ph type="title"/>
          </p:nvPr>
        </p:nvSpPr>
        <p:spPr>
          <a:xfrm>
            <a:off x="784114" y="2601466"/>
            <a:ext cx="7886700" cy="971550"/>
          </a:xfrm>
        </p:spPr>
        <p:txBody>
          <a:bodyPr>
            <a:normAutofit/>
          </a:bodyPr>
          <a:lstStyle/>
          <a:p>
            <a:r>
              <a:rPr lang="en-US" sz="5400" b="1" dirty="0">
                <a:solidFill>
                  <a:schemeClr val="tx2"/>
                </a:solidFill>
                <a:effectLst>
                  <a:outerShdw blurRad="38100" dist="38100" dir="2700000" algn="tl">
                    <a:srgbClr val="000000">
                      <a:alpha val="43137"/>
                    </a:srgbClr>
                  </a:outerShdw>
                </a:effectLst>
              </a:rPr>
              <a:t>Diagnostic work-up</a:t>
            </a:r>
          </a:p>
        </p:txBody>
      </p:sp>
    </p:spTree>
    <p:extLst>
      <p:ext uri="{BB962C8B-B14F-4D97-AF65-F5344CB8AC3E}">
        <p14:creationId xmlns:p14="http://schemas.microsoft.com/office/powerpoint/2010/main" val="151053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algn="ctr" defTabSz="685800">
              <a:defRPr sz="1800" b="0" i="0" u="none" strike="noStrike" kern="0" cap="none" spc="0" baseline="0">
                <a:solidFill>
                  <a:srgbClr val="000000"/>
                </a:solidFill>
                <a:uFillTx/>
              </a:defRPr>
            </a:pPr>
            <a:fld id="{1D37656E-C06C-4C65-8815-E80F3A314CA4}" type="slidenum">
              <a:rPr lang="de-DE" sz="600" kern="0">
                <a:solidFill>
                  <a:srgbClr val="FFFFFF"/>
                </a:solidFill>
                <a:latin typeface="Lucida Sans"/>
              </a:rPr>
              <a:pPr algn="ctr" defTabSz="685800">
                <a:defRPr sz="1800" b="0" i="0" u="none" strike="noStrike" kern="0" cap="none" spc="0" baseline="0">
                  <a:solidFill>
                    <a:srgbClr val="000000"/>
                  </a:solidFill>
                  <a:uFillTx/>
                </a:defRPr>
              </a:pPr>
              <a:t>12</a:t>
            </a:fld>
            <a:endParaRPr lang="de-DE" sz="600" kern="0">
              <a:solidFill>
                <a:srgbClr val="FFFFFF"/>
              </a:solidFill>
              <a:latin typeface="Lucida Sans"/>
            </a:endParaRPr>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defTabSz="685800">
              <a:defRPr sz="1800" b="0" i="0" u="none" strike="noStrike" kern="0" cap="none" spc="0" baseline="0">
                <a:solidFill>
                  <a:srgbClr val="000000"/>
                </a:solidFill>
                <a:uFillTx/>
              </a:defRPr>
            </a:pPr>
            <a:r>
              <a:rPr lang="en-GB" sz="600" kern="0" dirty="0">
                <a:solidFill>
                  <a:srgbClr val="FFFFFF"/>
                </a:solidFill>
                <a:latin typeface="Lucida Sans"/>
              </a:rPr>
              <a:t>Presentation: Ebenbichler</a:t>
            </a:r>
            <a:endParaRPr lang="de-DE" sz="600" kern="0" dirty="0">
              <a:solidFill>
                <a:srgbClr val="FFFFFF"/>
              </a:solidFill>
              <a:latin typeface="Lucida San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r>
              <a:rPr lang="en-US" sz="600" b="1" kern="0" dirty="0">
                <a:solidFill>
                  <a:srgbClr val="FFFFFF"/>
                </a:solidFill>
                <a:latin typeface="Lucida Sans"/>
              </a:rPr>
              <a:t>Physical Medicine, Rehabilitation &amp; Occupational Medicine</a:t>
            </a:r>
            <a:endParaRPr lang="de-DE" sz="600" b="1" kern="0" dirty="0">
              <a:solidFill>
                <a:srgbClr val="FFFFFF"/>
              </a:solidFill>
              <a:latin typeface="Lucida San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r>
              <a:rPr lang="de-DE" sz="1100" dirty="0">
                <a:solidFill>
                  <a:schemeClr val="bg1"/>
                </a:solidFill>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r>
              <a:rPr lang="de-DE" sz="1100" dirty="0" err="1">
                <a:solidFill>
                  <a:schemeClr val="bg1"/>
                </a:solidFill>
              </a:rPr>
              <a:t>Physical</a:t>
            </a:r>
            <a:r>
              <a:rPr lang="de-DE" sz="1100" dirty="0">
                <a:solidFill>
                  <a:schemeClr val="bg1"/>
                </a:solidFill>
              </a:rPr>
              <a:t> </a:t>
            </a:r>
            <a:r>
              <a:rPr lang="de-DE" sz="1100" dirty="0" err="1">
                <a:solidFill>
                  <a:schemeClr val="bg1"/>
                </a:solidFill>
              </a:rPr>
              <a:t>Med</a:t>
            </a:r>
            <a:r>
              <a:rPr lang="de-DE" sz="1100" dirty="0">
                <a:solidFill>
                  <a:schemeClr val="bg1"/>
                </a:solidFill>
              </a:rPr>
              <a:t>, </a:t>
            </a:r>
            <a:r>
              <a:rPr lang="de-DE" sz="1100" dirty="0" err="1">
                <a:solidFill>
                  <a:schemeClr val="bg1"/>
                </a:solidFill>
              </a:rPr>
              <a:t>Rehabil</a:t>
            </a:r>
            <a:r>
              <a:rPr lang="de-DE" sz="1100" dirty="0">
                <a:solidFill>
                  <a:schemeClr val="bg1"/>
                </a:solidFill>
              </a:rPr>
              <a:t> &amp; </a:t>
            </a:r>
            <a:r>
              <a:rPr lang="de-DE" sz="1100" dirty="0" err="1">
                <a:solidFill>
                  <a:schemeClr val="bg1"/>
                </a:solidFill>
              </a:rPr>
              <a:t>Occupational</a:t>
            </a:r>
            <a:r>
              <a:rPr lang="de-DE" sz="1100" dirty="0">
                <a:solidFill>
                  <a:schemeClr val="bg1"/>
                </a:solidFill>
              </a:rPr>
              <a:t> </a:t>
            </a:r>
            <a:r>
              <a:rPr lang="de-DE" sz="1100" dirty="0" err="1">
                <a:solidFill>
                  <a:schemeClr val="bg1"/>
                </a:solidFill>
              </a:rPr>
              <a:t>Med</a:t>
            </a:r>
            <a:endParaRPr lang="de-DE" sz="1100" dirty="0">
              <a:solidFill>
                <a:schemeClr val="bg1"/>
              </a:solidFill>
            </a:endParaRPr>
          </a:p>
        </p:txBody>
      </p:sp>
      <p:sp>
        <p:nvSpPr>
          <p:cNvPr id="11" name="Titel 1">
            <a:extLst>
              <a:ext uri="{FF2B5EF4-FFF2-40B4-BE49-F238E27FC236}">
                <a16:creationId xmlns:a16="http://schemas.microsoft.com/office/drawing/2014/main" id="{D15CF3F7-9FEC-47D2-B9FC-2BD6A588C1E2}"/>
              </a:ext>
            </a:extLst>
          </p:cNvPr>
          <p:cNvSpPr txBox="1">
            <a:spLocks/>
          </p:cNvSpPr>
          <p:nvPr/>
        </p:nvSpPr>
        <p:spPr>
          <a:xfrm>
            <a:off x="673224" y="265556"/>
            <a:ext cx="8435280" cy="1143000"/>
          </a:xfrm>
          <a:prstGeom prst="rect">
            <a:avLst/>
          </a:prstGeom>
          <a:noFill/>
          <a:ln>
            <a:noFill/>
          </a:ln>
        </p:spPr>
        <p:txBody>
          <a:bodyPr vert="horz" wrap="square" lIns="0" tIns="71999" rIns="0" bIns="0" anchor="t" anchorCtr="0" compatLnSpc="1">
            <a:noAutofit/>
          </a:bodyPr>
          <a:lstStyle>
            <a:lvl1pPr marL="0" marR="0" lvl="0" indent="0" algn="l" defTabSz="685800" rtl="0" fontAlgn="auto" hangingPunct="1">
              <a:lnSpc>
                <a:spcPct val="90000"/>
              </a:lnSpc>
              <a:spcBef>
                <a:spcPts val="0"/>
              </a:spcBef>
              <a:spcAft>
                <a:spcPts val="0"/>
              </a:spcAft>
              <a:buNone/>
              <a:tabLst/>
              <a:defRPr lang="de-DE" sz="2400" b="0" i="0" u="none" strike="noStrike" kern="1200" cap="none" spc="0" baseline="0">
                <a:solidFill>
                  <a:srgbClr val="111D4E"/>
                </a:solidFill>
                <a:uFillTx/>
                <a:latin typeface="Georgia"/>
              </a:defRPr>
            </a:lvl1pPr>
          </a:lstStyle>
          <a:p>
            <a:r>
              <a:rPr lang="en-US" sz="2800" b="1" dirty="0"/>
              <a:t>Structure Analysis from clinical and morphological findings</a:t>
            </a:r>
          </a:p>
        </p:txBody>
      </p:sp>
      <p:sp>
        <p:nvSpPr>
          <p:cNvPr id="12" name="Textfeld 11">
            <a:extLst>
              <a:ext uri="{FF2B5EF4-FFF2-40B4-BE49-F238E27FC236}">
                <a16:creationId xmlns:a16="http://schemas.microsoft.com/office/drawing/2014/main" id="{9BA8EFFB-4284-40D4-A951-54AC3575FA05}"/>
              </a:ext>
            </a:extLst>
          </p:cNvPr>
          <p:cNvSpPr txBox="1"/>
          <p:nvPr/>
        </p:nvSpPr>
        <p:spPr>
          <a:xfrm>
            <a:off x="1043608" y="1422068"/>
            <a:ext cx="1462260" cy="523220"/>
          </a:xfrm>
          <a:prstGeom prst="rect">
            <a:avLst/>
          </a:prstGeom>
          <a:noFill/>
        </p:spPr>
        <p:txBody>
          <a:bodyPr wrap="none" rtlCol="0">
            <a:spAutoFit/>
          </a:bodyPr>
          <a:lstStyle/>
          <a:p>
            <a:r>
              <a:rPr lang="en-US" sz="2800" b="1" dirty="0">
                <a:solidFill>
                  <a:srgbClr val="C00000"/>
                </a:solidFill>
              </a:rPr>
              <a:t>Clinical</a:t>
            </a:r>
          </a:p>
        </p:txBody>
      </p:sp>
      <p:sp>
        <p:nvSpPr>
          <p:cNvPr id="14" name="Textfeld 13">
            <a:extLst>
              <a:ext uri="{FF2B5EF4-FFF2-40B4-BE49-F238E27FC236}">
                <a16:creationId xmlns:a16="http://schemas.microsoft.com/office/drawing/2014/main" id="{8AF4D3DB-163F-4E52-9979-AF6790920A02}"/>
              </a:ext>
            </a:extLst>
          </p:cNvPr>
          <p:cNvSpPr txBox="1"/>
          <p:nvPr/>
        </p:nvSpPr>
        <p:spPr>
          <a:xfrm>
            <a:off x="5076056" y="1412776"/>
            <a:ext cx="2241319" cy="523220"/>
          </a:xfrm>
          <a:prstGeom prst="rect">
            <a:avLst/>
          </a:prstGeom>
          <a:noFill/>
        </p:spPr>
        <p:txBody>
          <a:bodyPr wrap="none" rtlCol="0">
            <a:spAutoFit/>
          </a:bodyPr>
          <a:lstStyle/>
          <a:p>
            <a:r>
              <a:rPr lang="en-US" sz="2800" b="1" dirty="0">
                <a:solidFill>
                  <a:srgbClr val="C00000"/>
                </a:solidFill>
              </a:rPr>
              <a:t>Morphology</a:t>
            </a:r>
          </a:p>
        </p:txBody>
      </p:sp>
      <p:sp>
        <p:nvSpPr>
          <p:cNvPr id="15" name="Textfeld 14">
            <a:extLst>
              <a:ext uri="{FF2B5EF4-FFF2-40B4-BE49-F238E27FC236}">
                <a16:creationId xmlns:a16="http://schemas.microsoft.com/office/drawing/2014/main" id="{D2B55EE9-26E6-4CAF-B251-2B201A4C7C30}"/>
              </a:ext>
            </a:extLst>
          </p:cNvPr>
          <p:cNvSpPr txBox="1"/>
          <p:nvPr/>
        </p:nvSpPr>
        <p:spPr>
          <a:xfrm>
            <a:off x="1043608" y="1916832"/>
            <a:ext cx="7344816" cy="4662815"/>
          </a:xfrm>
          <a:prstGeom prst="rect">
            <a:avLst/>
          </a:prstGeom>
          <a:noFill/>
        </p:spPr>
        <p:txBody>
          <a:bodyPr wrap="square" rtlCol="0">
            <a:spAutoFit/>
          </a:bodyPr>
          <a:lstStyle/>
          <a:p>
            <a:pPr>
              <a:lnSpc>
                <a:spcPct val="150000"/>
              </a:lnSpc>
            </a:pPr>
            <a:r>
              <a:rPr lang="en-US" dirty="0">
                <a:solidFill>
                  <a:srgbClr val="333399"/>
                </a:solidFill>
              </a:rPr>
              <a:t>Findings from:</a:t>
            </a:r>
          </a:p>
          <a:p>
            <a:pPr>
              <a:lnSpc>
                <a:spcPct val="150000"/>
              </a:lnSpc>
            </a:pPr>
            <a:r>
              <a:rPr lang="en-US" dirty="0">
                <a:solidFill>
                  <a:srgbClr val="333399"/>
                </a:solidFill>
              </a:rPr>
              <a:t>     Patients history</a:t>
            </a:r>
          </a:p>
          <a:p>
            <a:pPr>
              <a:lnSpc>
                <a:spcPct val="150000"/>
              </a:lnSpc>
            </a:pPr>
            <a:r>
              <a:rPr lang="en-US" dirty="0">
                <a:solidFill>
                  <a:srgbClr val="333399"/>
                </a:solidFill>
              </a:rPr>
              <a:t>           Inspection</a:t>
            </a:r>
          </a:p>
          <a:p>
            <a:pPr>
              <a:lnSpc>
                <a:spcPct val="150000"/>
              </a:lnSpc>
            </a:pPr>
            <a:r>
              <a:rPr lang="en-US" dirty="0">
                <a:solidFill>
                  <a:srgbClr val="333399"/>
                </a:solidFill>
              </a:rPr>
              <a:t>                 Palpation of structures</a:t>
            </a:r>
          </a:p>
          <a:p>
            <a:pPr>
              <a:lnSpc>
                <a:spcPct val="150000"/>
              </a:lnSpc>
            </a:pPr>
            <a:r>
              <a:rPr lang="en-US" dirty="0">
                <a:solidFill>
                  <a:srgbClr val="333399"/>
                </a:solidFill>
              </a:rPr>
              <a:t>                      „Pain“ palpation</a:t>
            </a:r>
          </a:p>
          <a:p>
            <a:pPr>
              <a:lnSpc>
                <a:spcPct val="150000"/>
              </a:lnSpc>
            </a:pPr>
            <a:r>
              <a:rPr lang="en-US" dirty="0">
                <a:solidFill>
                  <a:srgbClr val="333399"/>
                </a:solidFill>
              </a:rPr>
              <a:t>                            Stress tests (provocation)</a:t>
            </a:r>
          </a:p>
          <a:p>
            <a:pPr>
              <a:lnSpc>
                <a:spcPct val="150000"/>
              </a:lnSpc>
            </a:pPr>
            <a:r>
              <a:rPr lang="en-US" dirty="0">
                <a:solidFill>
                  <a:srgbClr val="333399"/>
                </a:solidFill>
              </a:rPr>
              <a:t>                                   Examination of function (testing of function)</a:t>
            </a:r>
          </a:p>
          <a:p>
            <a:pPr>
              <a:lnSpc>
                <a:spcPct val="150000"/>
              </a:lnSpc>
            </a:pPr>
            <a:r>
              <a:rPr lang="en-US" dirty="0">
                <a:solidFill>
                  <a:srgbClr val="333399"/>
                </a:solidFill>
              </a:rPr>
              <a:t>                                          Imaging studies, laboratory testing</a:t>
            </a:r>
          </a:p>
          <a:p>
            <a:pPr>
              <a:lnSpc>
                <a:spcPct val="150000"/>
              </a:lnSpc>
            </a:pPr>
            <a:r>
              <a:rPr lang="en-US" dirty="0">
                <a:solidFill>
                  <a:srgbClr val="333399"/>
                </a:solidFill>
              </a:rPr>
              <a:t>                                                     Treatment (trial)</a:t>
            </a:r>
          </a:p>
          <a:p>
            <a:pPr>
              <a:lnSpc>
                <a:spcPct val="150000"/>
              </a:lnSpc>
            </a:pPr>
            <a:r>
              <a:rPr lang="en-US" dirty="0">
                <a:solidFill>
                  <a:srgbClr val="333399"/>
                </a:solidFill>
              </a:rPr>
              <a:t>                                                              Re-assessment</a:t>
            </a:r>
          </a:p>
          <a:p>
            <a:pPr>
              <a:lnSpc>
                <a:spcPct val="150000"/>
              </a:lnSpc>
            </a:pPr>
            <a:endParaRPr lang="en-US" dirty="0">
              <a:solidFill>
                <a:srgbClr val="333399"/>
              </a:solidFill>
            </a:endParaRPr>
          </a:p>
        </p:txBody>
      </p:sp>
      <p:sp>
        <p:nvSpPr>
          <p:cNvPr id="16" name="Textfeld 15">
            <a:extLst>
              <a:ext uri="{FF2B5EF4-FFF2-40B4-BE49-F238E27FC236}">
                <a16:creationId xmlns:a16="http://schemas.microsoft.com/office/drawing/2014/main" id="{702E9313-021D-4A1B-AD35-C1B4B03DC9F2}"/>
              </a:ext>
            </a:extLst>
          </p:cNvPr>
          <p:cNvSpPr txBox="1"/>
          <p:nvPr/>
        </p:nvSpPr>
        <p:spPr>
          <a:xfrm>
            <a:off x="5302449" y="6026588"/>
            <a:ext cx="4320480" cy="307777"/>
          </a:xfrm>
          <a:prstGeom prst="rect">
            <a:avLst/>
          </a:prstGeom>
          <a:noFill/>
        </p:spPr>
        <p:txBody>
          <a:bodyPr wrap="square" rtlCol="0">
            <a:spAutoFit/>
          </a:bodyPr>
          <a:lstStyle/>
          <a:p>
            <a:r>
              <a:rPr lang="en-US" sz="1400" dirty="0">
                <a:solidFill>
                  <a:srgbClr val="000000"/>
                </a:solidFill>
              </a:rPr>
              <a:t>Adapted from </a:t>
            </a:r>
            <a:r>
              <a:rPr lang="en-US" sz="1400" dirty="0" err="1">
                <a:solidFill>
                  <a:srgbClr val="000000"/>
                </a:solidFill>
              </a:rPr>
              <a:t>Tilscher</a:t>
            </a:r>
            <a:r>
              <a:rPr lang="en-US" sz="1400" dirty="0">
                <a:solidFill>
                  <a:srgbClr val="000000"/>
                </a:solidFill>
              </a:rPr>
              <a:t> H Man Med 2017: 55: 18</a:t>
            </a:r>
          </a:p>
        </p:txBody>
      </p:sp>
    </p:spTree>
    <p:extLst>
      <p:ext uri="{BB962C8B-B14F-4D97-AF65-F5344CB8AC3E}">
        <p14:creationId xmlns:p14="http://schemas.microsoft.com/office/powerpoint/2010/main" val="86791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algn="ctr" defTabSz="685800">
              <a:defRPr sz="1800" b="0" i="0" u="none" strike="noStrike" kern="0" cap="none" spc="0" baseline="0">
                <a:solidFill>
                  <a:srgbClr val="000000"/>
                </a:solidFill>
                <a:uFillTx/>
              </a:defRPr>
            </a:pPr>
            <a:fld id="{1D37656E-C06C-4C65-8815-E80F3A314CA4}" type="slidenum">
              <a:rPr lang="de-DE" sz="600" kern="0">
                <a:solidFill>
                  <a:srgbClr val="FFFFFF"/>
                </a:solidFill>
                <a:latin typeface="Lucida Sans"/>
              </a:rPr>
              <a:pPr algn="ctr" defTabSz="685800">
                <a:defRPr sz="1800" b="0" i="0" u="none" strike="noStrike" kern="0" cap="none" spc="0" baseline="0">
                  <a:solidFill>
                    <a:srgbClr val="000000"/>
                  </a:solidFill>
                  <a:uFillTx/>
                </a:defRPr>
              </a:pPr>
              <a:t>13</a:t>
            </a:fld>
            <a:endParaRPr lang="de-DE" sz="600" kern="0">
              <a:solidFill>
                <a:srgbClr val="FFFFFF"/>
              </a:solidFill>
              <a:latin typeface="Lucida Sans"/>
            </a:endParaRPr>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defTabSz="685800">
              <a:defRPr sz="1800" b="0" i="0" u="none" strike="noStrike" kern="0" cap="none" spc="0" baseline="0">
                <a:solidFill>
                  <a:srgbClr val="000000"/>
                </a:solidFill>
                <a:uFillTx/>
              </a:defRPr>
            </a:pPr>
            <a:r>
              <a:rPr lang="en-GB" sz="600" kern="0" dirty="0">
                <a:solidFill>
                  <a:srgbClr val="FFFFFF"/>
                </a:solidFill>
                <a:latin typeface="Lucida Sans"/>
              </a:rPr>
              <a:t>Presentation: Ebenbichler</a:t>
            </a:r>
            <a:endParaRPr lang="de-DE" sz="600" kern="0" dirty="0">
              <a:solidFill>
                <a:srgbClr val="FFFFFF"/>
              </a:solidFill>
              <a:latin typeface="Lucida San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r>
              <a:rPr lang="en-US" sz="600" b="1" kern="0" dirty="0">
                <a:solidFill>
                  <a:srgbClr val="FFFFFF"/>
                </a:solidFill>
                <a:latin typeface="Lucida Sans"/>
              </a:rPr>
              <a:t>Physical Medicine, Rehabilitation &amp; Occupational Medicine</a:t>
            </a:r>
            <a:endParaRPr lang="de-DE" sz="600" b="1" kern="0" dirty="0">
              <a:solidFill>
                <a:srgbClr val="FFFFFF"/>
              </a:solidFill>
              <a:latin typeface="Lucida San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r>
              <a:rPr lang="de-DE" sz="1100" dirty="0">
                <a:solidFill>
                  <a:schemeClr val="bg1"/>
                </a:solidFill>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r>
              <a:rPr lang="de-DE" sz="1100" dirty="0" err="1">
                <a:solidFill>
                  <a:schemeClr val="bg1"/>
                </a:solidFill>
              </a:rPr>
              <a:t>Physical</a:t>
            </a:r>
            <a:r>
              <a:rPr lang="de-DE" sz="1100" dirty="0">
                <a:solidFill>
                  <a:schemeClr val="bg1"/>
                </a:solidFill>
              </a:rPr>
              <a:t> </a:t>
            </a:r>
            <a:r>
              <a:rPr lang="de-DE" sz="1100" dirty="0" err="1">
                <a:solidFill>
                  <a:schemeClr val="bg1"/>
                </a:solidFill>
              </a:rPr>
              <a:t>Med</a:t>
            </a:r>
            <a:r>
              <a:rPr lang="de-DE" sz="1100" dirty="0">
                <a:solidFill>
                  <a:schemeClr val="bg1"/>
                </a:solidFill>
              </a:rPr>
              <a:t>, </a:t>
            </a:r>
            <a:r>
              <a:rPr lang="de-DE" sz="1100" dirty="0" err="1">
                <a:solidFill>
                  <a:schemeClr val="bg1"/>
                </a:solidFill>
              </a:rPr>
              <a:t>Rehabil</a:t>
            </a:r>
            <a:r>
              <a:rPr lang="de-DE" sz="1100" dirty="0">
                <a:solidFill>
                  <a:schemeClr val="bg1"/>
                </a:solidFill>
              </a:rPr>
              <a:t> &amp; </a:t>
            </a:r>
            <a:r>
              <a:rPr lang="de-DE" sz="1100" dirty="0" err="1">
                <a:solidFill>
                  <a:schemeClr val="bg1"/>
                </a:solidFill>
              </a:rPr>
              <a:t>Occupational</a:t>
            </a:r>
            <a:r>
              <a:rPr lang="de-DE" sz="1100" dirty="0">
                <a:solidFill>
                  <a:schemeClr val="bg1"/>
                </a:solidFill>
              </a:rPr>
              <a:t> </a:t>
            </a:r>
            <a:r>
              <a:rPr lang="de-DE" sz="1100" dirty="0" err="1">
                <a:solidFill>
                  <a:schemeClr val="bg1"/>
                </a:solidFill>
              </a:rPr>
              <a:t>Med</a:t>
            </a:r>
            <a:endParaRPr lang="de-DE" sz="1100" dirty="0">
              <a:solidFill>
                <a:schemeClr val="bg1"/>
              </a:solidFill>
            </a:endParaRPr>
          </a:p>
        </p:txBody>
      </p:sp>
      <p:sp>
        <p:nvSpPr>
          <p:cNvPr id="9" name="Titel 1">
            <a:extLst>
              <a:ext uri="{FF2B5EF4-FFF2-40B4-BE49-F238E27FC236}">
                <a16:creationId xmlns:a16="http://schemas.microsoft.com/office/drawing/2014/main" id="{2B8FC002-D290-4A48-9458-444F2D9050EE}"/>
              </a:ext>
            </a:extLst>
          </p:cNvPr>
          <p:cNvSpPr txBox="1">
            <a:spLocks/>
          </p:cNvSpPr>
          <p:nvPr/>
        </p:nvSpPr>
        <p:spPr>
          <a:xfrm>
            <a:off x="619639" y="573828"/>
            <a:ext cx="8229600" cy="1143000"/>
          </a:xfrm>
          <a:prstGeom prst="rect">
            <a:avLst/>
          </a:prstGeom>
          <a:noFill/>
          <a:ln>
            <a:noFill/>
          </a:ln>
        </p:spPr>
        <p:txBody>
          <a:bodyPr vert="horz" wrap="square" lIns="0" tIns="71999" rIns="0" bIns="0" anchor="t" anchorCtr="0" compatLnSpc="1">
            <a:normAutofit fontScale="97500"/>
          </a:bodyPr>
          <a:lstStyle>
            <a:lvl1pPr marL="0" marR="0" lvl="0" indent="0" algn="l" defTabSz="685800" rtl="0" fontAlgn="auto" hangingPunct="1">
              <a:lnSpc>
                <a:spcPct val="90000"/>
              </a:lnSpc>
              <a:spcBef>
                <a:spcPts val="0"/>
              </a:spcBef>
              <a:spcAft>
                <a:spcPts val="0"/>
              </a:spcAft>
              <a:buNone/>
              <a:tabLst/>
              <a:defRPr lang="de-DE" sz="2400" b="0" i="0" u="none" strike="noStrike" kern="1200" cap="none" spc="0" baseline="0">
                <a:solidFill>
                  <a:srgbClr val="111D4E"/>
                </a:solidFill>
                <a:uFillTx/>
                <a:latin typeface="Georgia"/>
              </a:defRPr>
            </a:lvl1pPr>
          </a:lstStyle>
          <a:p>
            <a:r>
              <a:rPr lang="en-US" b="1" dirty="0">
                <a:solidFill>
                  <a:srgbClr val="C00000"/>
                </a:solidFill>
              </a:rPr>
              <a:t>		MM Diagnostic work up</a:t>
            </a:r>
            <a:br>
              <a:rPr lang="en-US" b="1" dirty="0">
                <a:solidFill>
                  <a:srgbClr val="C00000"/>
                </a:solidFill>
              </a:rPr>
            </a:br>
            <a:r>
              <a:rPr lang="en-US" b="1" dirty="0">
                <a:solidFill>
                  <a:srgbClr val="C00000"/>
                </a:solidFill>
              </a:rPr>
              <a:t>		</a:t>
            </a:r>
            <a:r>
              <a:rPr lang="en-US" sz="3100" dirty="0"/>
              <a:t>Patient history </a:t>
            </a:r>
            <a:endParaRPr lang="en-US" dirty="0">
              <a:solidFill>
                <a:srgbClr val="C00000"/>
              </a:solidFill>
            </a:endParaRPr>
          </a:p>
        </p:txBody>
      </p:sp>
      <p:sp>
        <p:nvSpPr>
          <p:cNvPr id="12" name="Inhaltsplatzhalter 2">
            <a:extLst>
              <a:ext uri="{FF2B5EF4-FFF2-40B4-BE49-F238E27FC236}">
                <a16:creationId xmlns:a16="http://schemas.microsoft.com/office/drawing/2014/main" id="{CC47A0FA-BE65-4C58-9A46-FA50912123F5}"/>
              </a:ext>
            </a:extLst>
          </p:cNvPr>
          <p:cNvSpPr txBox="1">
            <a:spLocks/>
          </p:cNvSpPr>
          <p:nvPr/>
        </p:nvSpPr>
        <p:spPr>
          <a:xfrm>
            <a:off x="457200" y="1844824"/>
            <a:ext cx="8229600" cy="4525963"/>
          </a:xfrm>
          <a:prstGeom prst="rect">
            <a:avLst/>
          </a:prstGeom>
        </p:spPr>
        <p:txBody>
          <a:bodyPr>
            <a:normAutofit/>
          </a:bodyPr>
          <a:lstStyle>
            <a:lvl1pPr marL="197640" marR="0" lvl="0" indent="-197640" algn="l" defTabSz="685800" rtl="0" fontAlgn="auto" hangingPunct="1">
              <a:lnSpc>
                <a:spcPct val="130000"/>
              </a:lnSpc>
              <a:spcBef>
                <a:spcPts val="750"/>
              </a:spcBef>
              <a:spcAft>
                <a:spcPts val="0"/>
              </a:spcAft>
              <a:buSzPct val="100000"/>
              <a:buFont typeface="Arial" pitchFamily="34"/>
              <a:buChar char="•"/>
              <a:tabLst/>
              <a:defRPr lang="en-GB" sz="1500" b="0" i="0" u="none" strike="noStrike" kern="1200" cap="none" spc="0" baseline="0">
                <a:solidFill>
                  <a:srgbClr val="000000"/>
                </a:solidFill>
                <a:uFillTx/>
                <a:latin typeface="Lucida Sans"/>
              </a:defRPr>
            </a:lvl1pPr>
            <a:lvl2pPr marL="407194" marR="0" lvl="1" indent="-209553" algn="l" defTabSz="685800" rtl="0" fontAlgn="auto" hangingPunct="1">
              <a:lnSpc>
                <a:spcPct val="130000"/>
              </a:lnSpc>
              <a:spcBef>
                <a:spcPts val="375"/>
              </a:spcBef>
              <a:spcAft>
                <a:spcPts val="0"/>
              </a:spcAft>
              <a:buSzPct val="100000"/>
              <a:buFont typeface="Arial" pitchFamily="34"/>
              <a:buChar char="•"/>
              <a:tabLst/>
              <a:defRPr lang="en-GB" sz="1425" b="0" i="0" u="none" strike="noStrike" kern="1200" cap="none" spc="0" baseline="0">
                <a:solidFill>
                  <a:srgbClr val="000000"/>
                </a:solidFill>
                <a:uFillTx/>
                <a:latin typeface="Lucida Sans"/>
              </a:defRPr>
            </a:lvl2pPr>
            <a:lvl3pPr marL="604834" marR="0" lvl="2" indent="-197640" algn="l" defTabSz="685800" rtl="0" fontAlgn="auto" hangingPunct="1">
              <a:lnSpc>
                <a:spcPct val="130000"/>
              </a:lnSpc>
              <a:spcBef>
                <a:spcPts val="375"/>
              </a:spcBef>
              <a:spcAft>
                <a:spcPts val="0"/>
              </a:spcAft>
              <a:buSzPct val="100000"/>
              <a:buFont typeface="Arial" pitchFamily="34"/>
              <a:buChar char="•"/>
              <a:tabLst/>
              <a:defRPr lang="en-GB" sz="1350" b="0" i="0" u="none" strike="noStrike" kern="1200" cap="none" spc="0" baseline="0">
                <a:solidFill>
                  <a:srgbClr val="000000"/>
                </a:solidFill>
                <a:uFillTx/>
                <a:latin typeface="Lucida Sans"/>
              </a:defRPr>
            </a:lvl3pPr>
            <a:lvl4pPr marL="802482" marR="0" lvl="3" indent="-197640" algn="l" defTabSz="685800" rtl="0" fontAlgn="auto" hangingPunct="1">
              <a:lnSpc>
                <a:spcPct val="130000"/>
              </a:lnSpc>
              <a:spcBef>
                <a:spcPts val="375"/>
              </a:spcBef>
              <a:spcAft>
                <a:spcPts val="0"/>
              </a:spcAft>
              <a:buSzPct val="100000"/>
              <a:buFont typeface="Arial" pitchFamily="34"/>
              <a:buChar char="•"/>
              <a:tabLst/>
              <a:defRPr lang="en-GB" sz="1275" b="0" i="0" u="none" strike="noStrike" kern="1200" cap="none" spc="0" baseline="0">
                <a:solidFill>
                  <a:srgbClr val="000000"/>
                </a:solidFill>
                <a:uFillTx/>
                <a:latin typeface="Lucida Sans"/>
              </a:defRPr>
            </a:lvl4pPr>
            <a:lvl5pPr marL="1010842" marR="0" lvl="4" indent="-208360" algn="l" defTabSz="685800" rtl="0" fontAlgn="auto" hangingPunct="1">
              <a:lnSpc>
                <a:spcPct val="130000"/>
              </a:lnSpc>
              <a:spcBef>
                <a:spcPts val="375"/>
              </a:spcBef>
              <a:spcAft>
                <a:spcPts val="0"/>
              </a:spcAft>
              <a:buSzPct val="100000"/>
              <a:buFont typeface="Arial" pitchFamily="34"/>
              <a:buChar char="•"/>
              <a:tabLst/>
              <a:defRPr lang="en-GB" sz="1200" b="0" i="0" u="none" strike="noStrike" kern="1200" cap="none" spc="0" baseline="0">
                <a:solidFill>
                  <a:srgbClr val="000000"/>
                </a:solidFill>
                <a:uFillTx/>
                <a:latin typeface="Lucida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1800" dirty="0"/>
              <a:t>Where and how did complaints start?</a:t>
            </a:r>
          </a:p>
          <a:p>
            <a:pPr lvl="1"/>
            <a:r>
              <a:rPr lang="en-US" sz="1800" dirty="0"/>
              <a:t>Worsening of complaints with certain activities or postures? </a:t>
            </a:r>
          </a:p>
          <a:p>
            <a:pPr lvl="1"/>
            <a:r>
              <a:rPr lang="en-US" sz="1800" dirty="0"/>
              <a:t>Duration (acuity)</a:t>
            </a:r>
          </a:p>
          <a:p>
            <a:endParaRPr lang="en-US" sz="800" dirty="0"/>
          </a:p>
          <a:p>
            <a:pPr lvl="1"/>
            <a:r>
              <a:rPr lang="en-US" sz="1800" dirty="0"/>
              <a:t>Age, gender, profession?</a:t>
            </a:r>
          </a:p>
          <a:p>
            <a:pPr lvl="1"/>
            <a:r>
              <a:rPr lang="en-US" sz="1800" dirty="0"/>
              <a:t>Family history?</a:t>
            </a:r>
          </a:p>
          <a:p>
            <a:pPr lvl="1"/>
            <a:r>
              <a:rPr lang="en-US" sz="1800" dirty="0"/>
              <a:t>Trauma?</a:t>
            </a:r>
          </a:p>
          <a:p>
            <a:pPr lvl="1"/>
            <a:r>
              <a:rPr lang="en-US" sz="1800" dirty="0"/>
              <a:t>Sports?</a:t>
            </a:r>
          </a:p>
          <a:p>
            <a:endParaRPr lang="en-US" sz="800" dirty="0"/>
          </a:p>
          <a:p>
            <a:pPr lvl="1"/>
            <a:r>
              <a:rPr lang="en-US" sz="1800" dirty="0"/>
              <a:t>Previous episodes?</a:t>
            </a:r>
          </a:p>
          <a:p>
            <a:pPr lvl="1"/>
            <a:r>
              <a:rPr lang="en-US" sz="1800" dirty="0"/>
              <a:t>Treatments in the past? </a:t>
            </a:r>
          </a:p>
        </p:txBody>
      </p:sp>
    </p:spTree>
    <p:extLst>
      <p:ext uri="{BB962C8B-B14F-4D97-AF65-F5344CB8AC3E}">
        <p14:creationId xmlns:p14="http://schemas.microsoft.com/office/powerpoint/2010/main" val="85777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algn="ctr" defTabSz="685800">
              <a:defRPr sz="1800" b="0" i="0" u="none" strike="noStrike" kern="0" cap="none" spc="0" baseline="0">
                <a:solidFill>
                  <a:srgbClr val="000000"/>
                </a:solidFill>
                <a:uFillTx/>
              </a:defRPr>
            </a:pPr>
            <a:fld id="{1D37656E-C06C-4C65-8815-E80F3A314CA4}" type="slidenum">
              <a:rPr lang="de-DE" sz="600" kern="0">
                <a:solidFill>
                  <a:srgbClr val="FFFFFF"/>
                </a:solidFill>
                <a:latin typeface="Lucida Sans"/>
              </a:rPr>
              <a:pPr algn="ctr" defTabSz="685800">
                <a:defRPr sz="1800" b="0" i="0" u="none" strike="noStrike" kern="0" cap="none" spc="0" baseline="0">
                  <a:solidFill>
                    <a:srgbClr val="000000"/>
                  </a:solidFill>
                  <a:uFillTx/>
                </a:defRPr>
              </a:pPr>
              <a:t>14</a:t>
            </a:fld>
            <a:endParaRPr lang="de-DE" sz="600" kern="0">
              <a:solidFill>
                <a:srgbClr val="FFFFFF"/>
              </a:solidFill>
              <a:latin typeface="Lucida Sans"/>
            </a:endParaRPr>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defTabSz="685800">
              <a:defRPr sz="1800" b="0" i="0" u="none" strike="noStrike" kern="0" cap="none" spc="0" baseline="0">
                <a:solidFill>
                  <a:srgbClr val="000000"/>
                </a:solidFill>
                <a:uFillTx/>
              </a:defRPr>
            </a:pPr>
            <a:r>
              <a:rPr lang="en-GB" sz="600" kern="0" dirty="0">
                <a:solidFill>
                  <a:srgbClr val="FFFFFF"/>
                </a:solidFill>
                <a:latin typeface="Lucida Sans"/>
              </a:rPr>
              <a:t>Presentation: Ebenbichler</a:t>
            </a:r>
            <a:endParaRPr lang="de-DE" sz="600" kern="0" dirty="0">
              <a:solidFill>
                <a:srgbClr val="FFFFFF"/>
              </a:solidFill>
              <a:latin typeface="Lucida San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r>
              <a:rPr lang="en-US" sz="600" b="1" kern="0" dirty="0">
                <a:solidFill>
                  <a:srgbClr val="FFFFFF"/>
                </a:solidFill>
                <a:latin typeface="Lucida Sans"/>
              </a:rPr>
              <a:t>Physical Medicine, Rehabilitation &amp; Occupational Medicine</a:t>
            </a:r>
            <a:endParaRPr lang="de-DE" sz="600" b="1" kern="0" dirty="0">
              <a:solidFill>
                <a:srgbClr val="FFFFFF"/>
              </a:solidFill>
              <a:latin typeface="Lucida San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r>
              <a:rPr lang="de-DE" sz="1100" dirty="0">
                <a:solidFill>
                  <a:schemeClr val="bg1"/>
                </a:solidFill>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r>
              <a:rPr lang="de-DE" sz="1100" dirty="0" err="1">
                <a:solidFill>
                  <a:schemeClr val="bg1"/>
                </a:solidFill>
              </a:rPr>
              <a:t>Physical</a:t>
            </a:r>
            <a:r>
              <a:rPr lang="de-DE" sz="1100" dirty="0">
                <a:solidFill>
                  <a:schemeClr val="bg1"/>
                </a:solidFill>
              </a:rPr>
              <a:t> </a:t>
            </a:r>
            <a:r>
              <a:rPr lang="de-DE" sz="1100" dirty="0" err="1">
                <a:solidFill>
                  <a:schemeClr val="bg1"/>
                </a:solidFill>
              </a:rPr>
              <a:t>Med</a:t>
            </a:r>
            <a:r>
              <a:rPr lang="de-DE" sz="1100" dirty="0">
                <a:solidFill>
                  <a:schemeClr val="bg1"/>
                </a:solidFill>
              </a:rPr>
              <a:t>, </a:t>
            </a:r>
            <a:r>
              <a:rPr lang="de-DE" sz="1100" dirty="0" err="1">
                <a:solidFill>
                  <a:schemeClr val="bg1"/>
                </a:solidFill>
              </a:rPr>
              <a:t>Rehabil</a:t>
            </a:r>
            <a:r>
              <a:rPr lang="de-DE" sz="1100" dirty="0">
                <a:solidFill>
                  <a:schemeClr val="bg1"/>
                </a:solidFill>
              </a:rPr>
              <a:t> &amp; </a:t>
            </a:r>
            <a:r>
              <a:rPr lang="de-DE" sz="1100" dirty="0" err="1">
                <a:solidFill>
                  <a:schemeClr val="bg1"/>
                </a:solidFill>
              </a:rPr>
              <a:t>Occupational</a:t>
            </a:r>
            <a:r>
              <a:rPr lang="de-DE" sz="1100" dirty="0">
                <a:solidFill>
                  <a:schemeClr val="bg1"/>
                </a:solidFill>
              </a:rPr>
              <a:t> </a:t>
            </a:r>
            <a:r>
              <a:rPr lang="de-DE" sz="1100" dirty="0" err="1">
                <a:solidFill>
                  <a:schemeClr val="bg1"/>
                </a:solidFill>
              </a:rPr>
              <a:t>Med</a:t>
            </a:r>
            <a:endParaRPr lang="de-DE" sz="1100" dirty="0">
              <a:solidFill>
                <a:schemeClr val="bg1"/>
              </a:solidFill>
            </a:endParaRPr>
          </a:p>
        </p:txBody>
      </p:sp>
      <p:sp>
        <p:nvSpPr>
          <p:cNvPr id="11" name="Textfeld 10">
            <a:extLst>
              <a:ext uri="{FF2B5EF4-FFF2-40B4-BE49-F238E27FC236}">
                <a16:creationId xmlns:a16="http://schemas.microsoft.com/office/drawing/2014/main" id="{C25B6B1F-81EE-4C89-A2AD-A8F7E05E77E2}"/>
              </a:ext>
            </a:extLst>
          </p:cNvPr>
          <p:cNvSpPr txBox="1"/>
          <p:nvPr/>
        </p:nvSpPr>
        <p:spPr>
          <a:xfrm>
            <a:off x="204433" y="692696"/>
            <a:ext cx="1944216" cy="369332"/>
          </a:xfrm>
          <a:prstGeom prst="rect">
            <a:avLst/>
          </a:prstGeom>
          <a:solidFill>
            <a:srgbClr val="FF0000"/>
          </a:solidFill>
        </p:spPr>
        <p:txBody>
          <a:bodyPr wrap="square" lIns="91380" tIns="45692" rIns="91380" bIns="45692" rtlCol="0">
            <a:spAutoFit/>
          </a:bodyPr>
          <a:lstStyle/>
          <a:p>
            <a:pPr defTabSz="913832">
              <a:defRPr/>
            </a:pPr>
            <a:r>
              <a:rPr lang="de-DE" dirty="0">
                <a:solidFill>
                  <a:prstClr val="black"/>
                </a:solidFill>
              </a:rPr>
              <a:t>Klinische </a:t>
            </a:r>
            <a:r>
              <a:rPr lang="de-DE" dirty="0" err="1">
                <a:solidFill>
                  <a:prstClr val="black"/>
                </a:solidFill>
              </a:rPr>
              <a:t>Red</a:t>
            </a:r>
            <a:r>
              <a:rPr lang="de-DE" dirty="0">
                <a:solidFill>
                  <a:prstClr val="black"/>
                </a:solidFill>
              </a:rPr>
              <a:t> </a:t>
            </a:r>
            <a:r>
              <a:rPr lang="de-DE" dirty="0" err="1">
                <a:solidFill>
                  <a:prstClr val="black"/>
                </a:solidFill>
              </a:rPr>
              <a:t>flags</a:t>
            </a:r>
            <a:endParaRPr lang="de-AT" dirty="0">
              <a:solidFill>
                <a:prstClr val="black"/>
              </a:solidFill>
            </a:endParaRPr>
          </a:p>
        </p:txBody>
      </p:sp>
      <p:sp>
        <p:nvSpPr>
          <p:cNvPr id="12" name="Textfeld 11">
            <a:extLst>
              <a:ext uri="{FF2B5EF4-FFF2-40B4-BE49-F238E27FC236}">
                <a16:creationId xmlns:a16="http://schemas.microsoft.com/office/drawing/2014/main" id="{550DDE40-B93B-45F1-9FCB-12E964335211}"/>
              </a:ext>
            </a:extLst>
          </p:cNvPr>
          <p:cNvSpPr txBox="1"/>
          <p:nvPr/>
        </p:nvSpPr>
        <p:spPr>
          <a:xfrm>
            <a:off x="299294" y="2179650"/>
            <a:ext cx="2151743" cy="369332"/>
          </a:xfrm>
          <a:prstGeom prst="rect">
            <a:avLst/>
          </a:prstGeom>
          <a:solidFill>
            <a:srgbClr val="FFFF00"/>
          </a:solidFill>
        </p:spPr>
        <p:txBody>
          <a:bodyPr wrap="none" lIns="91380" tIns="45692" rIns="91380" bIns="45692" rtlCol="0">
            <a:spAutoFit/>
          </a:bodyPr>
          <a:lstStyle/>
          <a:p>
            <a:pPr defTabSz="913832">
              <a:defRPr/>
            </a:pPr>
            <a:r>
              <a:rPr lang="de-DE" dirty="0">
                <a:solidFill>
                  <a:prstClr val="black"/>
                </a:solidFill>
              </a:rPr>
              <a:t>Klinische Yellow </a:t>
            </a:r>
            <a:r>
              <a:rPr lang="de-DE" dirty="0" err="1">
                <a:solidFill>
                  <a:prstClr val="black"/>
                </a:solidFill>
              </a:rPr>
              <a:t>flags</a:t>
            </a:r>
            <a:endParaRPr lang="de-AT" dirty="0">
              <a:solidFill>
                <a:prstClr val="black"/>
              </a:solidFill>
            </a:endParaRPr>
          </a:p>
        </p:txBody>
      </p:sp>
      <p:sp>
        <p:nvSpPr>
          <p:cNvPr id="14" name="Textfeld 13">
            <a:extLst>
              <a:ext uri="{FF2B5EF4-FFF2-40B4-BE49-F238E27FC236}">
                <a16:creationId xmlns:a16="http://schemas.microsoft.com/office/drawing/2014/main" id="{A1F5273E-6949-440D-AA35-C72C01DA026E}"/>
              </a:ext>
            </a:extLst>
          </p:cNvPr>
          <p:cNvSpPr txBox="1"/>
          <p:nvPr/>
        </p:nvSpPr>
        <p:spPr>
          <a:xfrm>
            <a:off x="348455" y="4123866"/>
            <a:ext cx="2711383" cy="369332"/>
          </a:xfrm>
          <a:prstGeom prst="rect">
            <a:avLst/>
          </a:prstGeom>
          <a:solidFill>
            <a:srgbClr val="00B0F0"/>
          </a:solidFill>
        </p:spPr>
        <p:txBody>
          <a:bodyPr wrap="none" lIns="91380" tIns="45692" rIns="91380" bIns="45692" rtlCol="0">
            <a:spAutoFit/>
          </a:bodyPr>
          <a:lstStyle/>
          <a:p>
            <a:pPr defTabSz="913832">
              <a:defRPr/>
            </a:pPr>
            <a:r>
              <a:rPr lang="de-DE" dirty="0">
                <a:solidFill>
                  <a:prstClr val="white"/>
                </a:solidFill>
              </a:rPr>
              <a:t>Arbeitsbezogene Blue </a:t>
            </a:r>
            <a:r>
              <a:rPr lang="de-DE" dirty="0" err="1">
                <a:solidFill>
                  <a:prstClr val="white"/>
                </a:solidFill>
              </a:rPr>
              <a:t>flags</a:t>
            </a:r>
            <a:endParaRPr lang="de-AT" dirty="0">
              <a:solidFill>
                <a:prstClr val="white"/>
              </a:solidFill>
            </a:endParaRPr>
          </a:p>
        </p:txBody>
      </p:sp>
      <p:sp>
        <p:nvSpPr>
          <p:cNvPr id="15" name="Textfeld 14">
            <a:extLst>
              <a:ext uri="{FF2B5EF4-FFF2-40B4-BE49-F238E27FC236}">
                <a16:creationId xmlns:a16="http://schemas.microsoft.com/office/drawing/2014/main" id="{9CE7256B-6528-4AF4-B08D-F3D0B640B40F}"/>
              </a:ext>
            </a:extLst>
          </p:cNvPr>
          <p:cNvSpPr txBox="1"/>
          <p:nvPr/>
        </p:nvSpPr>
        <p:spPr>
          <a:xfrm>
            <a:off x="348452" y="5229200"/>
            <a:ext cx="2088232" cy="923330"/>
          </a:xfrm>
          <a:prstGeom prst="rect">
            <a:avLst/>
          </a:prstGeom>
          <a:solidFill>
            <a:schemeClr val="tx1"/>
          </a:solidFill>
        </p:spPr>
        <p:txBody>
          <a:bodyPr wrap="square" lIns="91380" tIns="45692" rIns="91380" bIns="45692" rtlCol="0">
            <a:spAutoFit/>
          </a:bodyPr>
          <a:lstStyle/>
          <a:p>
            <a:pPr defTabSz="913832">
              <a:defRPr/>
            </a:pPr>
            <a:r>
              <a:rPr lang="de-DE" dirty="0">
                <a:solidFill>
                  <a:prstClr val="white"/>
                </a:solidFill>
              </a:rPr>
              <a:t>Sozio-</a:t>
            </a:r>
            <a:r>
              <a:rPr lang="de-DE" dirty="0" err="1">
                <a:solidFill>
                  <a:prstClr val="white"/>
                </a:solidFill>
              </a:rPr>
              <a:t>arbeitsbezogne</a:t>
            </a:r>
            <a:r>
              <a:rPr lang="de-DE" dirty="0">
                <a:solidFill>
                  <a:prstClr val="white"/>
                </a:solidFill>
              </a:rPr>
              <a:t> Black </a:t>
            </a:r>
            <a:r>
              <a:rPr lang="de-DE" dirty="0" err="1">
                <a:solidFill>
                  <a:prstClr val="white"/>
                </a:solidFill>
              </a:rPr>
              <a:t>flags</a:t>
            </a:r>
            <a:endParaRPr lang="de-AT" dirty="0">
              <a:solidFill>
                <a:prstClr val="white"/>
              </a:solidFill>
            </a:endParaRPr>
          </a:p>
        </p:txBody>
      </p:sp>
      <p:sp>
        <p:nvSpPr>
          <p:cNvPr id="16" name="Textfeld 15">
            <a:extLst>
              <a:ext uri="{FF2B5EF4-FFF2-40B4-BE49-F238E27FC236}">
                <a16:creationId xmlns:a16="http://schemas.microsoft.com/office/drawing/2014/main" id="{E3DE07E5-A3FB-4C9E-95E6-C8F3880F9F78}"/>
              </a:ext>
            </a:extLst>
          </p:cNvPr>
          <p:cNvSpPr txBox="1"/>
          <p:nvPr/>
        </p:nvSpPr>
        <p:spPr>
          <a:xfrm>
            <a:off x="3275856" y="328002"/>
            <a:ext cx="3321033" cy="5909310"/>
          </a:xfrm>
          <a:prstGeom prst="rect">
            <a:avLst/>
          </a:prstGeom>
          <a:noFill/>
        </p:spPr>
        <p:txBody>
          <a:bodyPr wrap="square" lIns="91380" tIns="45692" rIns="91380" bIns="45692" rtlCol="0">
            <a:spAutoFit/>
          </a:bodyPr>
          <a:lstStyle/>
          <a:p>
            <a:pPr defTabSz="913832">
              <a:defRPr/>
            </a:pPr>
            <a:r>
              <a:rPr lang="de-DE" dirty="0">
                <a:solidFill>
                  <a:prstClr val="black"/>
                </a:solidFill>
              </a:rPr>
              <a:t>Organpathologie</a:t>
            </a:r>
          </a:p>
          <a:p>
            <a:pPr defTabSz="913832">
              <a:defRPr/>
            </a:pPr>
            <a:r>
              <a:rPr lang="de-DE" dirty="0">
                <a:solidFill>
                  <a:prstClr val="black"/>
                </a:solidFill>
              </a:rPr>
              <a:t>Gleichzeitige medizinische Probleme</a:t>
            </a:r>
          </a:p>
          <a:p>
            <a:pPr defTabSz="913832">
              <a:defRPr/>
            </a:pPr>
            <a:r>
              <a:rPr lang="de-DE" dirty="0">
                <a:solidFill>
                  <a:prstClr val="black"/>
                </a:solidFill>
              </a:rPr>
              <a:t>______________________</a:t>
            </a:r>
          </a:p>
          <a:p>
            <a:pPr defTabSz="913832">
              <a:defRPr/>
            </a:pPr>
            <a:endParaRPr lang="de-DE" dirty="0">
              <a:solidFill>
                <a:prstClr val="black"/>
              </a:solidFill>
            </a:endParaRPr>
          </a:p>
          <a:p>
            <a:pPr defTabSz="913832">
              <a:defRPr/>
            </a:pPr>
            <a:r>
              <a:rPr lang="de-DE" dirty="0">
                <a:solidFill>
                  <a:prstClr val="black"/>
                </a:solidFill>
              </a:rPr>
              <a:t>Iatrogene Faktoren</a:t>
            </a:r>
          </a:p>
          <a:p>
            <a:pPr defTabSz="913832">
              <a:defRPr/>
            </a:pPr>
            <a:r>
              <a:rPr lang="de-DE" dirty="0">
                <a:solidFill>
                  <a:prstClr val="black"/>
                </a:solidFill>
              </a:rPr>
              <a:t>Überzeugungen </a:t>
            </a:r>
          </a:p>
          <a:p>
            <a:pPr defTabSz="913832">
              <a:defRPr/>
            </a:pPr>
            <a:r>
              <a:rPr lang="de-DE" dirty="0">
                <a:solidFill>
                  <a:prstClr val="black"/>
                </a:solidFill>
              </a:rPr>
              <a:t>Coping Strategien</a:t>
            </a:r>
          </a:p>
          <a:p>
            <a:pPr defTabSz="913832">
              <a:defRPr/>
            </a:pPr>
            <a:r>
              <a:rPr lang="de-DE" dirty="0" err="1">
                <a:solidFill>
                  <a:prstClr val="black"/>
                </a:solidFill>
              </a:rPr>
              <a:t>Distress</a:t>
            </a:r>
            <a:endParaRPr lang="de-DE" dirty="0">
              <a:solidFill>
                <a:prstClr val="black"/>
              </a:solidFill>
            </a:endParaRPr>
          </a:p>
          <a:p>
            <a:pPr defTabSz="913832">
              <a:defRPr/>
            </a:pPr>
            <a:r>
              <a:rPr lang="de-DE" dirty="0">
                <a:solidFill>
                  <a:prstClr val="black"/>
                </a:solidFill>
              </a:rPr>
              <a:t>Krankheitsverhalten</a:t>
            </a:r>
          </a:p>
          <a:p>
            <a:pPr defTabSz="913832">
              <a:defRPr/>
            </a:pPr>
            <a:r>
              <a:rPr lang="de-DE" dirty="0">
                <a:solidFill>
                  <a:prstClr val="black"/>
                </a:solidFill>
              </a:rPr>
              <a:t>Bereitschaft zur Veränderung</a:t>
            </a:r>
          </a:p>
          <a:p>
            <a:pPr defTabSz="913832">
              <a:defRPr/>
            </a:pPr>
            <a:r>
              <a:rPr lang="de-DE" dirty="0">
                <a:solidFill>
                  <a:prstClr val="black"/>
                </a:solidFill>
              </a:rPr>
              <a:t>_______________________</a:t>
            </a:r>
          </a:p>
          <a:p>
            <a:pPr defTabSz="913832">
              <a:defRPr/>
            </a:pPr>
            <a:endParaRPr lang="de-DE" dirty="0">
              <a:solidFill>
                <a:prstClr val="black"/>
              </a:solidFill>
            </a:endParaRPr>
          </a:p>
          <a:p>
            <a:pPr defTabSz="913832">
              <a:defRPr/>
            </a:pPr>
            <a:r>
              <a:rPr lang="de-DE" dirty="0">
                <a:solidFill>
                  <a:prstClr val="black"/>
                </a:solidFill>
              </a:rPr>
              <a:t>Familie als Verstärker</a:t>
            </a:r>
          </a:p>
          <a:p>
            <a:pPr defTabSz="913832">
              <a:defRPr/>
            </a:pPr>
            <a:r>
              <a:rPr lang="de-DE" dirty="0">
                <a:solidFill>
                  <a:prstClr val="black"/>
                </a:solidFill>
              </a:rPr>
              <a:t>Arbeitsbedingungen</a:t>
            </a:r>
          </a:p>
          <a:p>
            <a:pPr defTabSz="913832">
              <a:defRPr/>
            </a:pPr>
            <a:r>
              <a:rPr lang="de-DE" dirty="0">
                <a:solidFill>
                  <a:prstClr val="black"/>
                </a:solidFill>
              </a:rPr>
              <a:t>Rechtsstreitigkeiten</a:t>
            </a:r>
          </a:p>
          <a:p>
            <a:pPr defTabSz="913832">
              <a:defRPr/>
            </a:pPr>
            <a:r>
              <a:rPr lang="de-DE" dirty="0">
                <a:solidFill>
                  <a:prstClr val="black"/>
                </a:solidFill>
              </a:rPr>
              <a:t>________________________</a:t>
            </a:r>
          </a:p>
          <a:p>
            <a:pPr defTabSz="913832">
              <a:defRPr/>
            </a:pPr>
            <a:r>
              <a:rPr lang="de-DE" dirty="0">
                <a:solidFill>
                  <a:prstClr val="black"/>
                </a:solidFill>
              </a:rPr>
              <a:t>Arbeitszufriedenheit</a:t>
            </a:r>
          </a:p>
          <a:p>
            <a:pPr defTabSz="913832">
              <a:defRPr/>
            </a:pPr>
            <a:r>
              <a:rPr lang="de-DE" dirty="0">
                <a:solidFill>
                  <a:prstClr val="black"/>
                </a:solidFill>
              </a:rPr>
              <a:t>Arbeitsbedingungen</a:t>
            </a:r>
          </a:p>
          <a:p>
            <a:pPr defTabSz="913832">
              <a:defRPr/>
            </a:pPr>
            <a:r>
              <a:rPr lang="de-DE" dirty="0">
                <a:solidFill>
                  <a:prstClr val="black"/>
                </a:solidFill>
              </a:rPr>
              <a:t>Arbeitsinhalte</a:t>
            </a:r>
          </a:p>
          <a:p>
            <a:pPr defTabSz="913832">
              <a:defRPr/>
            </a:pPr>
            <a:r>
              <a:rPr lang="de-DE" dirty="0">
                <a:solidFill>
                  <a:prstClr val="black"/>
                </a:solidFill>
              </a:rPr>
              <a:t>Soziale Richtlinien</a:t>
            </a:r>
            <a:endParaRPr lang="de-AT" dirty="0">
              <a:solidFill>
                <a:prstClr val="black"/>
              </a:solidFill>
            </a:endParaRPr>
          </a:p>
        </p:txBody>
      </p:sp>
      <p:sp>
        <p:nvSpPr>
          <p:cNvPr id="17" name="Textfeld 16">
            <a:extLst>
              <a:ext uri="{FF2B5EF4-FFF2-40B4-BE49-F238E27FC236}">
                <a16:creationId xmlns:a16="http://schemas.microsoft.com/office/drawing/2014/main" id="{8EF0F873-49CE-4634-B799-B7DA8B7AE0EA}"/>
              </a:ext>
            </a:extLst>
          </p:cNvPr>
          <p:cNvSpPr txBox="1"/>
          <p:nvPr/>
        </p:nvSpPr>
        <p:spPr>
          <a:xfrm>
            <a:off x="6596895" y="260654"/>
            <a:ext cx="2439607" cy="5847755"/>
          </a:xfrm>
          <a:prstGeom prst="rect">
            <a:avLst/>
          </a:prstGeom>
          <a:noFill/>
        </p:spPr>
        <p:txBody>
          <a:bodyPr wrap="square" lIns="91380" tIns="45692" rIns="91380" bIns="45692" rtlCol="0">
            <a:spAutoFit/>
          </a:bodyPr>
          <a:lstStyle/>
          <a:p>
            <a:pPr defTabSz="913832">
              <a:defRPr/>
            </a:pPr>
            <a:r>
              <a:rPr lang="de-DE" dirty="0">
                <a:solidFill>
                  <a:srgbClr val="FF0000"/>
                </a:solidFill>
              </a:rPr>
              <a:t>Biomedizinische </a:t>
            </a:r>
          </a:p>
          <a:p>
            <a:pPr defTabSz="913832">
              <a:defRPr/>
            </a:pPr>
            <a:r>
              <a:rPr lang="de-DE" dirty="0">
                <a:solidFill>
                  <a:srgbClr val="FF0000"/>
                </a:solidFill>
              </a:rPr>
              <a:t>Probleme </a:t>
            </a:r>
          </a:p>
          <a:p>
            <a:pPr marL="285571" indent="-285571" defTabSz="913832">
              <a:buFont typeface="Arial" panose="020B0604020202020204" pitchFamily="34" charset="0"/>
              <a:buChar char="•"/>
              <a:defRPr/>
            </a:pPr>
            <a:r>
              <a:rPr lang="de-DE" sz="1100" dirty="0">
                <a:solidFill>
                  <a:prstClr val="black"/>
                </a:solidFill>
              </a:rPr>
              <a:t>Tumore</a:t>
            </a:r>
          </a:p>
          <a:p>
            <a:pPr marL="285571" indent="-285571" defTabSz="913832">
              <a:buFont typeface="Arial" panose="020B0604020202020204" pitchFamily="34" charset="0"/>
              <a:buChar char="•"/>
              <a:defRPr/>
            </a:pPr>
            <a:r>
              <a:rPr lang="de-DE" sz="1100" dirty="0">
                <a:solidFill>
                  <a:prstClr val="black"/>
                </a:solidFill>
              </a:rPr>
              <a:t>Entzündung</a:t>
            </a:r>
          </a:p>
          <a:p>
            <a:pPr marL="285571" indent="-285571" defTabSz="913832">
              <a:buFont typeface="Arial" panose="020B0604020202020204" pitchFamily="34" charset="0"/>
              <a:buChar char="•"/>
              <a:defRPr/>
            </a:pPr>
            <a:r>
              <a:rPr lang="de-DE" sz="1100" dirty="0">
                <a:solidFill>
                  <a:prstClr val="black"/>
                </a:solidFill>
              </a:rPr>
              <a:t>Fraktur</a:t>
            </a:r>
          </a:p>
          <a:p>
            <a:pPr marL="285571" indent="-285571" defTabSz="913832">
              <a:buFont typeface="Arial" panose="020B0604020202020204" pitchFamily="34" charset="0"/>
              <a:buChar char="•"/>
              <a:defRPr/>
            </a:pPr>
            <a:r>
              <a:rPr lang="de-DE" sz="1100" dirty="0">
                <a:solidFill>
                  <a:prstClr val="black"/>
                </a:solidFill>
              </a:rPr>
              <a:t>Neurologische </a:t>
            </a:r>
            <a:r>
              <a:rPr lang="de-DE" sz="1100" dirty="0" err="1">
                <a:solidFill>
                  <a:prstClr val="black"/>
                </a:solidFill>
              </a:rPr>
              <a:t>Strng</a:t>
            </a:r>
            <a:endParaRPr lang="de-DE" sz="1100" dirty="0">
              <a:solidFill>
                <a:prstClr val="black"/>
              </a:solidFill>
            </a:endParaRPr>
          </a:p>
          <a:p>
            <a:pPr defTabSz="913832">
              <a:defRPr/>
            </a:pPr>
            <a:endParaRPr lang="de-DE" dirty="0">
              <a:solidFill>
                <a:prstClr val="black"/>
              </a:solidFill>
            </a:endParaRPr>
          </a:p>
          <a:p>
            <a:pPr defTabSz="913832">
              <a:defRPr/>
            </a:pPr>
            <a:r>
              <a:rPr lang="de-DE" dirty="0">
                <a:solidFill>
                  <a:srgbClr val="FFC000"/>
                </a:solidFill>
              </a:rPr>
              <a:t>Psychologische und </a:t>
            </a:r>
          </a:p>
          <a:p>
            <a:pPr defTabSz="913832">
              <a:defRPr/>
            </a:pPr>
            <a:r>
              <a:rPr lang="de-DE" dirty="0">
                <a:solidFill>
                  <a:srgbClr val="FFC000"/>
                </a:solidFill>
              </a:rPr>
              <a:t>Verhaltensbedingte</a:t>
            </a:r>
          </a:p>
          <a:p>
            <a:pPr defTabSz="913832">
              <a:defRPr/>
            </a:pPr>
            <a:r>
              <a:rPr lang="de-DE" dirty="0">
                <a:solidFill>
                  <a:srgbClr val="FFC000"/>
                </a:solidFill>
              </a:rPr>
              <a:t>Faktoren</a:t>
            </a:r>
          </a:p>
          <a:p>
            <a:pPr marL="171343" indent="-171343" defTabSz="913832">
              <a:buFont typeface="Arial" panose="020B0604020202020204" pitchFamily="34" charset="0"/>
              <a:buChar char="•"/>
              <a:defRPr/>
            </a:pPr>
            <a:r>
              <a:rPr lang="de-DE" sz="1100" dirty="0">
                <a:solidFill>
                  <a:prstClr val="black"/>
                </a:solidFill>
              </a:rPr>
              <a:t>Faktoren, die das Risiko für </a:t>
            </a:r>
            <a:r>
              <a:rPr lang="de-DE" sz="1100" dirty="0" err="1">
                <a:solidFill>
                  <a:prstClr val="black"/>
                </a:solidFill>
              </a:rPr>
              <a:t>Chronifizierung</a:t>
            </a:r>
            <a:r>
              <a:rPr lang="de-DE" sz="1100" dirty="0">
                <a:solidFill>
                  <a:prstClr val="black"/>
                </a:solidFill>
              </a:rPr>
              <a:t> und Behinderung </a:t>
            </a:r>
            <a:r>
              <a:rPr lang="de-DE" sz="1100" dirty="0" err="1">
                <a:solidFill>
                  <a:prstClr val="black"/>
                </a:solidFill>
              </a:rPr>
              <a:t>födern</a:t>
            </a:r>
            <a:endParaRPr lang="de-DE" sz="1100" dirty="0">
              <a:solidFill>
                <a:prstClr val="black"/>
              </a:solidFill>
            </a:endParaRPr>
          </a:p>
          <a:p>
            <a:pPr defTabSz="913832">
              <a:defRPr/>
            </a:pPr>
            <a:endParaRPr lang="de-DE" dirty="0">
              <a:solidFill>
                <a:prstClr val="black"/>
              </a:solidFill>
            </a:endParaRPr>
          </a:p>
          <a:p>
            <a:pPr defTabSz="913832">
              <a:defRPr/>
            </a:pPr>
            <a:endParaRPr lang="de-DE" dirty="0">
              <a:solidFill>
                <a:prstClr val="black"/>
              </a:solidFill>
            </a:endParaRPr>
          </a:p>
          <a:p>
            <a:pPr defTabSz="913832">
              <a:defRPr/>
            </a:pPr>
            <a:r>
              <a:rPr lang="de-DE" dirty="0">
                <a:solidFill>
                  <a:srgbClr val="4F81BD"/>
                </a:solidFill>
              </a:rPr>
              <a:t>Soziale und </a:t>
            </a:r>
          </a:p>
          <a:p>
            <a:pPr defTabSz="913832">
              <a:defRPr/>
            </a:pPr>
            <a:r>
              <a:rPr lang="de-DE" dirty="0">
                <a:solidFill>
                  <a:srgbClr val="4F81BD"/>
                </a:solidFill>
              </a:rPr>
              <a:t>ökonomische Faktoren</a:t>
            </a:r>
          </a:p>
          <a:p>
            <a:pPr marL="285571" indent="-285571" defTabSz="913832">
              <a:buFont typeface="Arial" panose="020B0604020202020204" pitchFamily="34" charset="0"/>
              <a:buChar char="•"/>
              <a:defRPr/>
            </a:pPr>
            <a:r>
              <a:rPr lang="de-DE" sz="1100" dirty="0">
                <a:solidFill>
                  <a:prstClr val="black"/>
                </a:solidFill>
              </a:rPr>
              <a:t>Monotone Arbeit</a:t>
            </a:r>
          </a:p>
          <a:p>
            <a:pPr marL="285571" indent="-285571" defTabSz="913832">
              <a:buFont typeface="Arial" panose="020B0604020202020204" pitchFamily="34" charset="0"/>
              <a:buChar char="•"/>
              <a:defRPr/>
            </a:pPr>
            <a:r>
              <a:rPr lang="de-DE" sz="1100" dirty="0">
                <a:solidFill>
                  <a:prstClr val="black"/>
                </a:solidFill>
              </a:rPr>
              <a:t>Geringe </a:t>
            </a:r>
            <a:r>
              <a:rPr lang="de-DE" sz="1100" dirty="0" err="1">
                <a:solidFill>
                  <a:prstClr val="black"/>
                </a:solidFill>
              </a:rPr>
              <a:t>Kntrl</a:t>
            </a:r>
            <a:r>
              <a:rPr lang="de-DE" sz="1100" dirty="0">
                <a:solidFill>
                  <a:prstClr val="black"/>
                </a:solidFill>
              </a:rPr>
              <a:t> über Arbeit</a:t>
            </a:r>
          </a:p>
          <a:p>
            <a:pPr marL="285571" indent="-285571" defTabSz="913832">
              <a:buFont typeface="Arial" panose="020B0604020202020204" pitchFamily="34" charset="0"/>
              <a:buChar char="•"/>
              <a:defRPr/>
            </a:pPr>
            <a:r>
              <a:rPr lang="de-DE" sz="1100" dirty="0">
                <a:solidFill>
                  <a:prstClr val="black"/>
                </a:solidFill>
              </a:rPr>
              <a:t>Geringe Unterstützung</a:t>
            </a:r>
          </a:p>
          <a:p>
            <a:pPr defTabSz="913832">
              <a:defRPr/>
            </a:pPr>
            <a:endParaRPr lang="de-DE" sz="1400" dirty="0">
              <a:solidFill>
                <a:prstClr val="black"/>
              </a:solidFill>
            </a:endParaRPr>
          </a:p>
          <a:p>
            <a:pPr defTabSz="913832">
              <a:defRPr/>
            </a:pPr>
            <a:r>
              <a:rPr lang="de-DE" dirty="0">
                <a:solidFill>
                  <a:prstClr val="black"/>
                </a:solidFill>
              </a:rPr>
              <a:t>Arbeitsplatzbezogene </a:t>
            </a:r>
          </a:p>
          <a:p>
            <a:pPr defTabSz="913832">
              <a:defRPr/>
            </a:pPr>
            <a:r>
              <a:rPr lang="de-DE" dirty="0">
                <a:solidFill>
                  <a:prstClr val="black"/>
                </a:solidFill>
              </a:rPr>
              <a:t>Faktoren</a:t>
            </a:r>
          </a:p>
          <a:p>
            <a:pPr marL="285571" indent="-285571" defTabSz="913832">
              <a:buFont typeface="Arial" panose="020B0604020202020204" pitchFamily="34" charset="0"/>
              <a:buChar char="•"/>
              <a:defRPr/>
            </a:pPr>
            <a:r>
              <a:rPr lang="de-DE" sz="1200" dirty="0" err="1">
                <a:solidFill>
                  <a:prstClr val="black"/>
                </a:solidFill>
              </a:rPr>
              <a:t>Organisations</a:t>
            </a:r>
            <a:r>
              <a:rPr lang="de-DE" sz="1200" dirty="0">
                <a:solidFill>
                  <a:prstClr val="black"/>
                </a:solidFill>
              </a:rPr>
              <a:t> </a:t>
            </a:r>
            <a:r>
              <a:rPr lang="de-DE" sz="1200" dirty="0" err="1">
                <a:solidFill>
                  <a:prstClr val="black"/>
                </a:solidFill>
              </a:rPr>
              <a:t>ass</a:t>
            </a:r>
            <a:r>
              <a:rPr lang="de-DE" sz="1200" dirty="0">
                <a:solidFill>
                  <a:prstClr val="black"/>
                </a:solidFill>
              </a:rPr>
              <a:t>. Aspekte </a:t>
            </a:r>
            <a:r>
              <a:rPr lang="de-DE" sz="1200" dirty="0" err="1">
                <a:solidFill>
                  <a:prstClr val="black"/>
                </a:solidFill>
              </a:rPr>
              <a:t>inkl</a:t>
            </a:r>
            <a:r>
              <a:rPr lang="de-DE" sz="1200" dirty="0">
                <a:solidFill>
                  <a:prstClr val="black"/>
                </a:solidFill>
              </a:rPr>
              <a:t> Frühpensionsbegehren,</a:t>
            </a:r>
          </a:p>
          <a:p>
            <a:pPr marL="285571" indent="-285571" defTabSz="913832">
              <a:buFont typeface="Arial" panose="020B0604020202020204" pitchFamily="34" charset="0"/>
              <a:buChar char="•"/>
              <a:defRPr/>
            </a:pPr>
            <a:r>
              <a:rPr lang="de-DE" sz="1200" dirty="0">
                <a:solidFill>
                  <a:prstClr val="black"/>
                </a:solidFill>
              </a:rPr>
              <a:t>Sick </a:t>
            </a:r>
            <a:r>
              <a:rPr lang="de-DE" sz="1200" dirty="0" err="1">
                <a:solidFill>
                  <a:prstClr val="black"/>
                </a:solidFill>
              </a:rPr>
              <a:t>days</a:t>
            </a:r>
            <a:endParaRPr lang="de-AT" sz="1200" dirty="0">
              <a:solidFill>
                <a:prstClr val="black"/>
              </a:solidFill>
            </a:endParaRPr>
          </a:p>
        </p:txBody>
      </p:sp>
      <p:sp>
        <p:nvSpPr>
          <p:cNvPr id="18" name="Geschweifte Klammer rechts 17">
            <a:extLst>
              <a:ext uri="{FF2B5EF4-FFF2-40B4-BE49-F238E27FC236}">
                <a16:creationId xmlns:a16="http://schemas.microsoft.com/office/drawing/2014/main" id="{3047EF1A-A13D-4135-938A-23EC6D77FFB0}"/>
              </a:ext>
            </a:extLst>
          </p:cNvPr>
          <p:cNvSpPr/>
          <p:nvPr/>
        </p:nvSpPr>
        <p:spPr>
          <a:xfrm>
            <a:off x="6156176" y="354365"/>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lIns="91380" tIns="45692" rIns="91380" bIns="45692" rtlCol="0" anchor="ctr"/>
          <a:lstStyle/>
          <a:p>
            <a:pPr algn="ctr" defTabSz="913832">
              <a:defRPr/>
            </a:pPr>
            <a:endParaRPr lang="de-AT">
              <a:solidFill>
                <a:prstClr val="black"/>
              </a:solidFill>
            </a:endParaRPr>
          </a:p>
        </p:txBody>
      </p:sp>
      <p:pic>
        <p:nvPicPr>
          <p:cNvPr id="19" name="Picture 2">
            <a:extLst>
              <a:ext uri="{FF2B5EF4-FFF2-40B4-BE49-F238E27FC236}">
                <a16:creationId xmlns:a16="http://schemas.microsoft.com/office/drawing/2014/main" id="{D04E7056-FCA3-46C8-A3F7-D91D6A2F1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997844"/>
            <a:ext cx="1587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9FE08B59-1E1C-466D-A76C-273A78AFF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166196"/>
            <a:ext cx="1587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id="{6B895D5D-DE2D-4D38-9FFC-6C3F28B12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870052"/>
            <a:ext cx="1587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79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D37656E-C06C-4C65-8815-E80F3A314CA4}" type="slidenum">
              <a:rPr kumimoji="0" lang="de-DE" sz="600" b="0" i="0" u="none" strike="noStrike" kern="0" cap="none" spc="0" normalizeH="0" baseline="0" noProof="0">
                <a:ln>
                  <a:noFill/>
                </a:ln>
                <a:solidFill>
                  <a:srgbClr val="FFFFFF"/>
                </a:solidFill>
                <a:effectLst/>
                <a:uLnTx/>
                <a:uFillTx/>
                <a:latin typeface="Lucida Sans"/>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15</a:t>
            </a:fld>
            <a:endParaRPr kumimoji="0" lang="de-DE" sz="600" b="0" i="0" u="none" strike="noStrike" kern="0" cap="none" spc="0" normalizeH="0" baseline="0" noProof="0">
              <a:ln>
                <a:noFill/>
              </a:ln>
              <a:solidFill>
                <a:srgbClr val="FFFFFF"/>
              </a:solidFill>
              <a:effectLst/>
              <a:uLnTx/>
              <a:uFillTx/>
              <a:latin typeface="Lucida Sans"/>
              <a:ea typeface="+mn-ea"/>
              <a:cs typeface="+mn-cs"/>
            </a:endParaRPr>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FFFFFF"/>
                </a:solidFill>
                <a:effectLst/>
                <a:uLnTx/>
                <a:uFillTx/>
                <a:latin typeface="Lucida Sans"/>
                <a:ea typeface="+mn-ea"/>
                <a:cs typeface="+mn-cs"/>
              </a:rPr>
              <a:t>Presentation: Ebenbichler</a:t>
            </a:r>
            <a:endParaRPr kumimoji="0" lang="de-DE" sz="600" b="0" i="0" u="none" strike="noStrike" kern="0" cap="none" spc="0" normalizeH="0" baseline="0" noProof="0" dirty="0">
              <a:ln>
                <a:noFill/>
              </a:ln>
              <a:solidFill>
                <a:srgbClr val="FFFFFF"/>
              </a:solidFill>
              <a:effectLst/>
              <a:uLnTx/>
              <a:uFillTx/>
              <a:latin typeface="Lucida Sans"/>
              <a:ea typeface="+mn-ea"/>
              <a:cs typeface="+mn-c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FFFFFF"/>
                </a:solidFill>
                <a:effectLst/>
                <a:uLnTx/>
                <a:uFillTx/>
                <a:latin typeface="Lucida Sans"/>
                <a:ea typeface="+mn-ea"/>
                <a:cs typeface="+mn-cs"/>
              </a:rPr>
              <a:t>Physical Medicine, Rehabilitation &amp; Occupational Medicine</a:t>
            </a:r>
            <a:endParaRPr kumimoji="0" lang="de-DE" sz="600" b="1" i="0" u="none" strike="noStrike" kern="0" cap="none" spc="0" normalizeH="0" baseline="0" noProof="0" dirty="0">
              <a:ln>
                <a:noFill/>
              </a:ln>
              <a:solidFill>
                <a:srgbClr val="FFFFFF"/>
              </a:solidFill>
              <a:effectLst/>
              <a:uLnTx/>
              <a:uFillTx/>
              <a:latin typeface="Lucida Sans"/>
              <a:ea typeface="+mn-ea"/>
              <a:cs typeface="+mn-c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Physical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Rehabil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Occupational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el 1">
            <a:extLst>
              <a:ext uri="{FF2B5EF4-FFF2-40B4-BE49-F238E27FC236}">
                <a16:creationId xmlns:a16="http://schemas.microsoft.com/office/drawing/2014/main" id="{AE136D20-2D75-486E-B4BE-E4B7E367DD76}"/>
              </a:ext>
            </a:extLst>
          </p:cNvPr>
          <p:cNvSpPr txBox="1">
            <a:spLocks/>
          </p:cNvSpPr>
          <p:nvPr/>
        </p:nvSpPr>
        <p:spPr>
          <a:xfrm>
            <a:off x="1835696" y="845840"/>
            <a:ext cx="7005464" cy="1143000"/>
          </a:xfrm>
          <a:prstGeom prst="rect">
            <a:avLst/>
          </a:prstGeom>
          <a:noFill/>
          <a:ln>
            <a:noFill/>
          </a:ln>
        </p:spPr>
        <p:txBody>
          <a:bodyPr vert="horz" wrap="square" lIns="0" tIns="71999" rIns="0" bIns="0" anchor="t" anchorCtr="0" compatLnSpc="1">
            <a:normAutofit fontScale="97500"/>
          </a:bodyPr>
          <a:lstStyle>
            <a:lvl1pPr marL="0" marR="0" lvl="0" indent="0" algn="l" defTabSz="685800" rtl="0" fontAlgn="auto" hangingPunct="1">
              <a:lnSpc>
                <a:spcPct val="90000"/>
              </a:lnSpc>
              <a:spcBef>
                <a:spcPts val="0"/>
              </a:spcBef>
              <a:spcAft>
                <a:spcPts val="0"/>
              </a:spcAft>
              <a:buNone/>
              <a:tabLst/>
              <a:defRPr lang="de-DE" sz="2400" b="0" i="0" u="none" strike="noStrike" kern="1200" cap="none" spc="0" baseline="0">
                <a:solidFill>
                  <a:srgbClr val="111D4E"/>
                </a:solidFill>
                <a:uFillTx/>
                <a:latin typeface="Georgia"/>
              </a:defRPr>
            </a:lvl1pPr>
          </a:lstStyle>
          <a:p>
            <a:pPr>
              <a:lnSpc>
                <a:spcPct val="100000"/>
              </a:lnSpc>
            </a:pPr>
            <a:r>
              <a:rPr lang="en-US" sz="2500" b="1" dirty="0">
                <a:solidFill>
                  <a:srgbClr val="C00000"/>
                </a:solidFill>
              </a:rPr>
              <a:t>MM Diagnostic work up</a:t>
            </a:r>
            <a:br>
              <a:rPr lang="en-US" sz="2800" b="1" dirty="0">
                <a:solidFill>
                  <a:srgbClr val="C00000"/>
                </a:solidFill>
              </a:rPr>
            </a:br>
            <a:r>
              <a:rPr lang="en-US" sz="3300" dirty="0"/>
              <a:t>Inspection</a:t>
            </a:r>
            <a:endParaRPr lang="en-US" sz="2800" b="1" dirty="0">
              <a:solidFill>
                <a:srgbClr val="C00000"/>
              </a:solidFill>
            </a:endParaRPr>
          </a:p>
        </p:txBody>
      </p:sp>
      <p:sp>
        <p:nvSpPr>
          <p:cNvPr id="12" name="Inhaltsplatzhalter 2">
            <a:extLst>
              <a:ext uri="{FF2B5EF4-FFF2-40B4-BE49-F238E27FC236}">
                <a16:creationId xmlns:a16="http://schemas.microsoft.com/office/drawing/2014/main" id="{D5E5D606-F5E8-4244-A505-50639789B754}"/>
              </a:ext>
            </a:extLst>
          </p:cNvPr>
          <p:cNvSpPr txBox="1">
            <a:spLocks/>
          </p:cNvSpPr>
          <p:nvPr/>
        </p:nvSpPr>
        <p:spPr>
          <a:xfrm>
            <a:off x="457200" y="2204864"/>
            <a:ext cx="8229600" cy="4525963"/>
          </a:xfrm>
          <a:prstGeom prst="rect">
            <a:avLst/>
          </a:prstGeom>
        </p:spPr>
        <p:txBody>
          <a:bodyPr>
            <a:normAutofit/>
          </a:bodyPr>
          <a:lstStyle>
            <a:lvl1pPr marL="197640" marR="0" lvl="0" indent="-197640" algn="l" defTabSz="685800" rtl="0" fontAlgn="auto" hangingPunct="1">
              <a:lnSpc>
                <a:spcPct val="130000"/>
              </a:lnSpc>
              <a:spcBef>
                <a:spcPts val="750"/>
              </a:spcBef>
              <a:spcAft>
                <a:spcPts val="0"/>
              </a:spcAft>
              <a:buSzPct val="100000"/>
              <a:buFont typeface="Arial" pitchFamily="34"/>
              <a:buChar char="•"/>
              <a:tabLst/>
              <a:defRPr lang="en-GB" sz="1500" b="0" i="0" u="none" strike="noStrike" kern="1200" cap="none" spc="0" baseline="0">
                <a:solidFill>
                  <a:srgbClr val="000000"/>
                </a:solidFill>
                <a:uFillTx/>
                <a:latin typeface="Lucida Sans"/>
              </a:defRPr>
            </a:lvl1pPr>
            <a:lvl2pPr marL="407194" marR="0" lvl="1" indent="-209553" algn="l" defTabSz="685800" rtl="0" fontAlgn="auto" hangingPunct="1">
              <a:lnSpc>
                <a:spcPct val="130000"/>
              </a:lnSpc>
              <a:spcBef>
                <a:spcPts val="375"/>
              </a:spcBef>
              <a:spcAft>
                <a:spcPts val="0"/>
              </a:spcAft>
              <a:buSzPct val="100000"/>
              <a:buFont typeface="Arial" pitchFamily="34"/>
              <a:buChar char="•"/>
              <a:tabLst/>
              <a:defRPr lang="en-GB" sz="1425" b="0" i="0" u="none" strike="noStrike" kern="1200" cap="none" spc="0" baseline="0">
                <a:solidFill>
                  <a:srgbClr val="000000"/>
                </a:solidFill>
                <a:uFillTx/>
                <a:latin typeface="Lucida Sans"/>
              </a:defRPr>
            </a:lvl2pPr>
            <a:lvl3pPr marL="604834" marR="0" lvl="2" indent="-197640" algn="l" defTabSz="685800" rtl="0" fontAlgn="auto" hangingPunct="1">
              <a:lnSpc>
                <a:spcPct val="130000"/>
              </a:lnSpc>
              <a:spcBef>
                <a:spcPts val="375"/>
              </a:spcBef>
              <a:spcAft>
                <a:spcPts val="0"/>
              </a:spcAft>
              <a:buSzPct val="100000"/>
              <a:buFont typeface="Arial" pitchFamily="34"/>
              <a:buChar char="•"/>
              <a:tabLst/>
              <a:defRPr lang="en-GB" sz="1350" b="0" i="0" u="none" strike="noStrike" kern="1200" cap="none" spc="0" baseline="0">
                <a:solidFill>
                  <a:srgbClr val="000000"/>
                </a:solidFill>
                <a:uFillTx/>
                <a:latin typeface="Lucida Sans"/>
              </a:defRPr>
            </a:lvl3pPr>
            <a:lvl4pPr marL="802482" marR="0" lvl="3" indent="-197640" algn="l" defTabSz="685800" rtl="0" fontAlgn="auto" hangingPunct="1">
              <a:lnSpc>
                <a:spcPct val="130000"/>
              </a:lnSpc>
              <a:spcBef>
                <a:spcPts val="375"/>
              </a:spcBef>
              <a:spcAft>
                <a:spcPts val="0"/>
              </a:spcAft>
              <a:buSzPct val="100000"/>
              <a:buFont typeface="Arial" pitchFamily="34"/>
              <a:buChar char="•"/>
              <a:tabLst/>
              <a:defRPr lang="en-GB" sz="1275" b="0" i="0" u="none" strike="noStrike" kern="1200" cap="none" spc="0" baseline="0">
                <a:solidFill>
                  <a:srgbClr val="000000"/>
                </a:solidFill>
                <a:uFillTx/>
                <a:latin typeface="Lucida Sans"/>
              </a:defRPr>
            </a:lvl4pPr>
            <a:lvl5pPr marL="1010842" marR="0" lvl="4" indent="-208360" algn="l" defTabSz="685800" rtl="0" fontAlgn="auto" hangingPunct="1">
              <a:lnSpc>
                <a:spcPct val="130000"/>
              </a:lnSpc>
              <a:spcBef>
                <a:spcPts val="375"/>
              </a:spcBef>
              <a:spcAft>
                <a:spcPts val="0"/>
              </a:spcAft>
              <a:buSzPct val="100000"/>
              <a:buFont typeface="Arial" pitchFamily="34"/>
              <a:buChar char="•"/>
              <a:tabLst/>
              <a:defRPr lang="en-GB" sz="1200" b="0" i="0" u="none" strike="noStrike" kern="1200" cap="none" spc="0" baseline="0">
                <a:solidFill>
                  <a:srgbClr val="000000"/>
                </a:solidFill>
                <a:uFillTx/>
                <a:latin typeface="Lucida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2400" dirty="0"/>
              <a:t>Dynamic impression</a:t>
            </a:r>
          </a:p>
          <a:p>
            <a:pPr lvl="1"/>
            <a:r>
              <a:rPr lang="en-US" sz="2400" dirty="0"/>
              <a:t>Postural and static abnormalities</a:t>
            </a:r>
          </a:p>
          <a:p>
            <a:pPr lvl="1"/>
            <a:r>
              <a:rPr lang="en-US" sz="2400" dirty="0"/>
              <a:t>Structural abnormalities scoliosis, kyphosis, vertebral step</a:t>
            </a:r>
          </a:p>
          <a:p>
            <a:pPr lvl="1"/>
            <a:r>
              <a:rPr lang="en-US" sz="2400" dirty="0"/>
              <a:t>Skin</a:t>
            </a:r>
          </a:p>
          <a:p>
            <a:pPr lvl="1"/>
            <a:r>
              <a:rPr lang="en-US" sz="2400" dirty="0"/>
              <a:t>Supportive aids? - Crutches, cane</a:t>
            </a:r>
          </a:p>
          <a:p>
            <a:pPr lvl="1"/>
            <a:r>
              <a:rPr lang="de-DE" sz="2400" dirty="0"/>
              <a:t>…</a:t>
            </a:r>
            <a:endParaRPr lang="en-US" sz="2400" dirty="0"/>
          </a:p>
        </p:txBody>
      </p:sp>
    </p:spTree>
    <p:extLst>
      <p:ext uri="{BB962C8B-B14F-4D97-AF65-F5344CB8AC3E}">
        <p14:creationId xmlns:p14="http://schemas.microsoft.com/office/powerpoint/2010/main" val="371921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D37656E-C06C-4C65-8815-E80F3A314CA4}" type="slidenum">
              <a:rPr kumimoji="0" lang="de-DE" sz="600" b="0" i="0" u="none" strike="noStrike" kern="0" cap="none" spc="0" normalizeH="0" baseline="0" noProof="0">
                <a:ln>
                  <a:noFill/>
                </a:ln>
                <a:solidFill>
                  <a:srgbClr val="FFFFFF"/>
                </a:solidFill>
                <a:effectLst/>
                <a:uLnTx/>
                <a:uFillTx/>
                <a:latin typeface="Lucida Sans"/>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16</a:t>
            </a:fld>
            <a:endParaRPr kumimoji="0" lang="de-DE" sz="600" b="0" i="0" u="none" strike="noStrike" kern="0" cap="none" spc="0" normalizeH="0" baseline="0" noProof="0">
              <a:ln>
                <a:noFill/>
              </a:ln>
              <a:solidFill>
                <a:srgbClr val="FFFFFF"/>
              </a:solidFill>
              <a:effectLst/>
              <a:uLnTx/>
              <a:uFillTx/>
              <a:latin typeface="Lucida Sans"/>
              <a:ea typeface="+mn-ea"/>
              <a:cs typeface="+mn-cs"/>
            </a:endParaRPr>
          </a:p>
        </p:txBody>
      </p:sp>
      <p:sp>
        <p:nvSpPr>
          <p:cNvPr id="3" name="Titel 1">
            <a:extLst>
              <a:ext uri="{FF2B5EF4-FFF2-40B4-BE49-F238E27FC236}">
                <a16:creationId xmlns:a16="http://schemas.microsoft.com/office/drawing/2014/main" id="{E8EF2241-9E99-467C-BB37-8FCF58DB5D30}"/>
              </a:ext>
            </a:extLst>
          </p:cNvPr>
          <p:cNvSpPr txBox="1">
            <a:spLocks noGrp="1"/>
          </p:cNvSpPr>
          <p:nvPr>
            <p:ph type="title"/>
          </p:nvPr>
        </p:nvSpPr>
        <p:spPr>
          <a:xfrm>
            <a:off x="415254" y="843558"/>
            <a:ext cx="6140742" cy="857250"/>
          </a:xfrm>
        </p:spPr>
        <p:txBody>
          <a:bodyPr anchorCtr="1"/>
          <a:lstStyle/>
          <a:p>
            <a:pPr lvl="0">
              <a:lnSpc>
                <a:spcPct val="100000"/>
              </a:lnSpc>
            </a:pPr>
            <a:r>
              <a:rPr lang="en-US" b="1" dirty="0">
                <a:solidFill>
                  <a:srgbClr val="C00000"/>
                </a:solidFill>
              </a:rPr>
              <a:t>MM Diagnostic work up</a:t>
            </a:r>
            <a:br>
              <a:rPr lang="en-US" sz="3200" b="1" dirty="0">
                <a:solidFill>
                  <a:srgbClr val="C00000"/>
                </a:solidFill>
              </a:rPr>
            </a:br>
            <a:r>
              <a:rPr lang="en-US" sz="3200" dirty="0"/>
              <a:t>Palpation</a:t>
            </a:r>
            <a:endParaRPr lang="de-DE" sz="3200" dirty="0"/>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FFFFFF"/>
                </a:solidFill>
                <a:effectLst/>
                <a:uLnTx/>
                <a:uFillTx/>
                <a:latin typeface="Lucida Sans"/>
                <a:ea typeface="+mn-ea"/>
                <a:cs typeface="+mn-cs"/>
              </a:rPr>
              <a:t>Presentation: Ebenbichler</a:t>
            </a:r>
            <a:endParaRPr kumimoji="0" lang="de-DE" sz="600" b="0" i="0" u="none" strike="noStrike" kern="0" cap="none" spc="0" normalizeH="0" baseline="0" noProof="0" dirty="0">
              <a:ln>
                <a:noFill/>
              </a:ln>
              <a:solidFill>
                <a:srgbClr val="FFFFFF"/>
              </a:solidFill>
              <a:effectLst/>
              <a:uLnTx/>
              <a:uFillTx/>
              <a:latin typeface="Lucida Sans"/>
              <a:ea typeface="+mn-ea"/>
              <a:cs typeface="+mn-c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FFFFFF"/>
                </a:solidFill>
                <a:effectLst/>
                <a:uLnTx/>
                <a:uFillTx/>
                <a:latin typeface="Lucida Sans"/>
                <a:ea typeface="+mn-ea"/>
                <a:cs typeface="+mn-cs"/>
              </a:rPr>
              <a:t>Physical Medicine, Rehabilitation &amp; Occupational Medicine</a:t>
            </a:r>
            <a:endParaRPr kumimoji="0" lang="de-DE" sz="600" b="1" i="0" u="none" strike="noStrike" kern="0" cap="none" spc="0" normalizeH="0" baseline="0" noProof="0" dirty="0">
              <a:ln>
                <a:noFill/>
              </a:ln>
              <a:solidFill>
                <a:srgbClr val="FFFFFF"/>
              </a:solidFill>
              <a:effectLst/>
              <a:uLnTx/>
              <a:uFillTx/>
              <a:latin typeface="Lucida Sans"/>
              <a:ea typeface="+mn-ea"/>
              <a:cs typeface="+mn-cs"/>
            </a:endParaRPr>
          </a:p>
        </p:txBody>
      </p:sp>
      <p:sp>
        <p:nvSpPr>
          <p:cNvPr id="10" name="Inhaltsplatzhalter 2">
            <a:extLst>
              <a:ext uri="{FF2B5EF4-FFF2-40B4-BE49-F238E27FC236}">
                <a16:creationId xmlns:a16="http://schemas.microsoft.com/office/drawing/2014/main" id="{2BAE9547-45B8-49F1-AB0A-15FF38B2F0D4}"/>
              </a:ext>
            </a:extLst>
          </p:cNvPr>
          <p:cNvSpPr txBox="1">
            <a:spLocks/>
          </p:cNvSpPr>
          <p:nvPr/>
        </p:nvSpPr>
        <p:spPr>
          <a:xfrm>
            <a:off x="850703" y="2028117"/>
            <a:ext cx="7609729" cy="3394469"/>
          </a:xfrm>
          <a:prstGeom prst="rect">
            <a:avLst/>
          </a:prstGeom>
        </p:spPr>
        <p:txBody>
          <a:bodyPr/>
          <a:lstStyle>
            <a:lvl1pPr marL="263520" marR="0" lvl="0" indent="-263520" algn="l" defTabSz="914400" rtl="0" fontAlgn="auto" hangingPunct="1">
              <a:lnSpc>
                <a:spcPct val="130000"/>
              </a:lnSpc>
              <a:spcBef>
                <a:spcPts val="1000"/>
              </a:spcBef>
              <a:spcAft>
                <a:spcPts val="0"/>
              </a:spcAft>
              <a:buSzPct val="100000"/>
              <a:buFont typeface="Arial" pitchFamily="34"/>
              <a:buChar char="•"/>
              <a:tabLst/>
              <a:defRPr lang="en-GB" sz="2000" b="0" i="0" u="none" strike="noStrike" kern="1200" cap="none" spc="0" baseline="0">
                <a:solidFill>
                  <a:srgbClr val="000000"/>
                </a:solidFill>
                <a:uFillTx/>
                <a:latin typeface="Lucida Sans"/>
              </a:defRPr>
            </a:lvl1pPr>
            <a:lvl2pPr marL="542925" marR="0" lvl="1" indent="-279404" algn="l" defTabSz="914400" rtl="0" fontAlgn="auto" hangingPunct="1">
              <a:lnSpc>
                <a:spcPct val="130000"/>
              </a:lnSpc>
              <a:spcBef>
                <a:spcPts val="500"/>
              </a:spcBef>
              <a:spcAft>
                <a:spcPts val="0"/>
              </a:spcAft>
              <a:buSzPct val="100000"/>
              <a:buFont typeface="Arial" pitchFamily="34"/>
              <a:buChar char="•"/>
              <a:tabLst/>
              <a:defRPr lang="en-GB" sz="1900" b="0" i="0" u="none" strike="noStrike" kern="1200" cap="none" spc="0" baseline="0">
                <a:solidFill>
                  <a:srgbClr val="000000"/>
                </a:solidFill>
                <a:uFillTx/>
                <a:latin typeface="Lucida Sans"/>
              </a:defRPr>
            </a:lvl2pPr>
            <a:lvl3pPr marL="806445" marR="0" lvl="2" indent="-263520" algn="l" defTabSz="914400" rtl="0" fontAlgn="auto" hangingPunct="1">
              <a:lnSpc>
                <a:spcPct val="13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Lucida Sans"/>
              </a:defRPr>
            </a:lvl3pPr>
            <a:lvl4pPr marL="1069976" marR="0" lvl="3" indent="-263520" algn="l" defTabSz="914400" rtl="0" fontAlgn="auto" hangingPunct="1">
              <a:lnSpc>
                <a:spcPct val="130000"/>
              </a:lnSpc>
              <a:spcBef>
                <a:spcPts val="500"/>
              </a:spcBef>
              <a:spcAft>
                <a:spcPts val="0"/>
              </a:spcAft>
              <a:buSzPct val="100000"/>
              <a:buFont typeface="Arial" pitchFamily="34"/>
              <a:buChar char="•"/>
              <a:tabLst/>
              <a:defRPr lang="en-GB" sz="1700" b="0" i="0" u="none" strike="noStrike" kern="1200" cap="none" spc="0" baseline="0">
                <a:solidFill>
                  <a:srgbClr val="000000"/>
                </a:solidFill>
                <a:uFillTx/>
                <a:latin typeface="Lucida Sans"/>
              </a:defRPr>
            </a:lvl4pPr>
            <a:lvl5pPr marL="1347789" marR="0" lvl="4" indent="-277813" algn="l" defTabSz="914400" rtl="0" fontAlgn="auto" hangingPunct="1">
              <a:lnSpc>
                <a:spcPct val="13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Lucida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7640" marR="0" lvl="0" indent="-197640" algn="l" defTabSz="685800" rtl="0" eaLnBrk="1" fontAlgn="auto" latinLnBrk="0" hangingPunct="1">
              <a:lnSpc>
                <a:spcPct val="130000"/>
              </a:lnSpc>
              <a:spcBef>
                <a:spcPts val="750"/>
              </a:spcBef>
              <a:spcAft>
                <a:spcPts val="0"/>
              </a:spcAft>
              <a:buClrTx/>
              <a:buSzPct val="100000"/>
              <a:buFont typeface="Arial" pitchFamily="34"/>
              <a:buChar char="•"/>
              <a:tabLst/>
              <a:defRPr/>
            </a:pPr>
            <a:endParaRPr kumimoji="0" lang="de-DE" sz="800" b="0" i="0" u="none" strike="noStrike" kern="1200" cap="none" spc="0" normalizeH="0" baseline="0" noProof="0" dirty="0">
              <a:ln>
                <a:noFill/>
              </a:ln>
              <a:solidFill>
                <a:srgbClr val="000000"/>
              </a:solidFill>
              <a:effectLst/>
              <a:uLnTx/>
              <a:uFillTx/>
              <a:latin typeface="Lucida Sans"/>
              <a:ea typeface="+mn-ea"/>
              <a:cs typeface="+mn-cs"/>
            </a:endParaRPr>
          </a:p>
          <a:p>
            <a:pPr marL="197640" marR="0" lvl="0" indent="-197640" algn="l" defTabSz="685800" rtl="0" eaLnBrk="1" fontAlgn="auto" latinLnBrk="0" hangingPunct="1">
              <a:lnSpc>
                <a:spcPct val="130000"/>
              </a:lnSpc>
              <a:spcBef>
                <a:spcPts val="750"/>
              </a:spcBef>
              <a:spcAft>
                <a:spcPts val="0"/>
              </a:spcAft>
              <a:buClrTx/>
              <a:buSzPct val="100000"/>
              <a:buFont typeface="Arial" pitchFamily="34"/>
              <a:buChar char="•"/>
              <a:tabLst/>
              <a:defRPr/>
            </a:pPr>
            <a:endParaRPr kumimoji="0" lang="de-DE" sz="1000" b="0" i="0" u="none" strike="noStrike" kern="1200" cap="none" spc="0" normalizeH="0" baseline="0" noProof="0" dirty="0">
              <a:ln>
                <a:noFill/>
              </a:ln>
              <a:solidFill>
                <a:srgbClr val="000000"/>
              </a:solidFill>
              <a:effectLst/>
              <a:uLnTx/>
              <a:uFillTx/>
              <a:latin typeface="Lucida Sans"/>
              <a:ea typeface="+mn-ea"/>
              <a:cs typeface="+mn-cs"/>
            </a:endParaRPr>
          </a:p>
          <a:p>
            <a:pPr marL="0" marR="0" lvl="0" indent="0" algn="l" defTabSz="685800" rtl="0" eaLnBrk="1" fontAlgn="auto" latinLnBrk="0" hangingPunct="1">
              <a:lnSpc>
                <a:spcPct val="130000"/>
              </a:lnSpc>
              <a:spcBef>
                <a:spcPts val="750"/>
              </a:spcBef>
              <a:spcAft>
                <a:spcPts val="0"/>
              </a:spcAft>
              <a:buClrTx/>
              <a:buSzPct val="100000"/>
              <a:buFont typeface="Arial" pitchFamily="34"/>
              <a:buNone/>
              <a:tabLst/>
              <a:defRPr/>
            </a:pPr>
            <a:r>
              <a:rPr kumimoji="0" lang="de-DE" sz="1800" b="0" i="0" u="none" strike="noStrike" kern="1200" cap="none" spc="0" normalizeH="0" baseline="0" noProof="0" dirty="0">
                <a:ln>
                  <a:noFill/>
                </a:ln>
                <a:solidFill>
                  <a:srgbClr val="000000"/>
                </a:solidFill>
                <a:effectLst/>
                <a:uLnTx/>
                <a:uFillTx/>
                <a:latin typeface="Lucida Sans"/>
                <a:ea typeface="+mn-ea"/>
                <a:cs typeface="+mn-cs"/>
              </a:rPr>
              <a:t> </a:t>
            </a: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Physical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Rehabil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Occupational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feld 10">
            <a:extLst>
              <a:ext uri="{FF2B5EF4-FFF2-40B4-BE49-F238E27FC236}">
                <a16:creationId xmlns:a16="http://schemas.microsoft.com/office/drawing/2014/main" id="{0991DBBF-C4DC-47CC-8507-E925EDFE6B76}"/>
              </a:ext>
            </a:extLst>
          </p:cNvPr>
          <p:cNvSpPr txBox="1"/>
          <p:nvPr/>
        </p:nvSpPr>
        <p:spPr>
          <a:xfrm>
            <a:off x="683568" y="2060848"/>
            <a:ext cx="8208912" cy="3940181"/>
          </a:xfrm>
          <a:prstGeom prst="rect">
            <a:avLst/>
          </a:prstGeom>
          <a:noFill/>
        </p:spPr>
        <p:txBody>
          <a:bodyPr wrap="square">
            <a:spAutoFit/>
          </a:bodyPr>
          <a:lstStyle/>
          <a:p>
            <a:pPr>
              <a:lnSpc>
                <a:spcPct val="150000"/>
              </a:lnSpc>
            </a:pPr>
            <a:r>
              <a:rPr lang="en-US" sz="2800" b="1" dirty="0"/>
              <a:t>Vertebral and segmental findings on palpation</a:t>
            </a:r>
          </a:p>
          <a:p>
            <a:pPr marL="800100" lvl="1" indent="-342900">
              <a:lnSpc>
                <a:spcPct val="150000"/>
              </a:lnSpc>
              <a:buFont typeface="Wingdings" panose="05000000000000000000" pitchFamily="2" charset="2"/>
              <a:buChar char="Ø"/>
            </a:pPr>
            <a:r>
              <a:rPr lang="en-US" sz="2000" dirty="0"/>
              <a:t>Structural abnormalities (skin tissue texture, connective tissue, muscle, bone)</a:t>
            </a:r>
          </a:p>
          <a:p>
            <a:pPr marL="800100" lvl="1" indent="-342900">
              <a:lnSpc>
                <a:spcPct val="150000"/>
              </a:lnSpc>
              <a:buFont typeface="Wingdings" panose="05000000000000000000" pitchFamily="2" charset="2"/>
              <a:buChar char="Ø"/>
            </a:pPr>
            <a:r>
              <a:rPr lang="en-US" sz="2000" dirty="0"/>
              <a:t>Tenderness of soft tissues (i.e. compliance [compression and elasticity]) </a:t>
            </a:r>
          </a:p>
          <a:p>
            <a:pPr marL="800100" lvl="1" indent="-342900">
              <a:lnSpc>
                <a:spcPct val="150000"/>
              </a:lnSpc>
              <a:buFont typeface="Wingdings" panose="05000000000000000000" pitchFamily="2" charset="2"/>
              <a:buChar char="Ø"/>
            </a:pPr>
            <a:r>
              <a:rPr lang="en-US" sz="2000" dirty="0"/>
              <a:t>ROM and end feeling of the joint/ segment ROM</a:t>
            </a:r>
          </a:p>
          <a:p>
            <a:pPr>
              <a:lnSpc>
                <a:spcPct val="150000"/>
              </a:lnSpc>
            </a:pPr>
            <a:endParaRPr lang="en-US" sz="1000" dirty="0"/>
          </a:p>
          <a:p>
            <a:pPr>
              <a:lnSpc>
                <a:spcPct val="150000"/>
              </a:lnSpc>
            </a:pPr>
            <a:r>
              <a:rPr lang="en-US" sz="2800" b="1" dirty="0">
                <a:solidFill>
                  <a:srgbClr val="C00000"/>
                </a:solidFill>
              </a:rPr>
              <a:t>Pain on palpation </a:t>
            </a:r>
            <a:r>
              <a:rPr lang="en-US" sz="2000" dirty="0"/>
              <a:t>(skin, connective tissues, muscle, joint/bone)</a:t>
            </a:r>
            <a:endParaRPr lang="en-US" sz="1600" dirty="0"/>
          </a:p>
        </p:txBody>
      </p:sp>
    </p:spTree>
    <p:extLst>
      <p:ext uri="{BB962C8B-B14F-4D97-AF65-F5344CB8AC3E}">
        <p14:creationId xmlns:p14="http://schemas.microsoft.com/office/powerpoint/2010/main" val="273446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D37656E-C06C-4C65-8815-E80F3A314CA4}" type="slidenum">
              <a:rPr kumimoji="0" lang="de-DE" sz="600" b="0" i="0" u="none" strike="noStrike" kern="0" cap="none" spc="0" normalizeH="0" baseline="0" noProof="0">
                <a:ln>
                  <a:noFill/>
                </a:ln>
                <a:solidFill>
                  <a:srgbClr val="FFFFFF"/>
                </a:solidFill>
                <a:effectLst/>
                <a:uLnTx/>
                <a:uFillTx/>
                <a:latin typeface="Lucida Sans"/>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17</a:t>
            </a:fld>
            <a:endParaRPr kumimoji="0" lang="de-DE" sz="600" b="0" i="0" u="none" strike="noStrike" kern="0" cap="none" spc="0" normalizeH="0" baseline="0" noProof="0">
              <a:ln>
                <a:noFill/>
              </a:ln>
              <a:solidFill>
                <a:srgbClr val="FFFFFF"/>
              </a:solidFill>
              <a:effectLst/>
              <a:uLnTx/>
              <a:uFillTx/>
              <a:latin typeface="Lucida Sans"/>
              <a:ea typeface="+mn-ea"/>
              <a:cs typeface="+mn-cs"/>
            </a:endParaRPr>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FFFFFF"/>
                </a:solidFill>
                <a:effectLst/>
                <a:uLnTx/>
                <a:uFillTx/>
                <a:latin typeface="Lucida Sans"/>
                <a:ea typeface="+mn-ea"/>
                <a:cs typeface="+mn-cs"/>
              </a:rPr>
              <a:t>Presentation: Ebenbichler</a:t>
            </a:r>
            <a:endParaRPr kumimoji="0" lang="de-DE" sz="600" b="0" i="0" u="none" strike="noStrike" kern="0" cap="none" spc="0" normalizeH="0" baseline="0" noProof="0" dirty="0">
              <a:ln>
                <a:noFill/>
              </a:ln>
              <a:solidFill>
                <a:srgbClr val="FFFFFF"/>
              </a:solidFill>
              <a:effectLst/>
              <a:uLnTx/>
              <a:uFillTx/>
              <a:latin typeface="Lucida Sans"/>
              <a:ea typeface="+mn-ea"/>
              <a:cs typeface="+mn-c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FFFFFF"/>
                </a:solidFill>
                <a:effectLst/>
                <a:uLnTx/>
                <a:uFillTx/>
                <a:latin typeface="Lucida Sans"/>
                <a:ea typeface="+mn-ea"/>
                <a:cs typeface="+mn-cs"/>
              </a:rPr>
              <a:t>Physical Medicine, Rehabilitation &amp; Occupational Medicine</a:t>
            </a:r>
            <a:endParaRPr kumimoji="0" lang="de-DE" sz="600" b="1" i="0" u="none" strike="noStrike" kern="0" cap="none" spc="0" normalizeH="0" baseline="0" noProof="0" dirty="0">
              <a:ln>
                <a:noFill/>
              </a:ln>
              <a:solidFill>
                <a:srgbClr val="FFFFFF"/>
              </a:solidFill>
              <a:effectLst/>
              <a:uLnTx/>
              <a:uFillTx/>
              <a:latin typeface="Lucida Sans"/>
              <a:ea typeface="+mn-ea"/>
              <a:cs typeface="+mn-c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Physical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Rehabil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Occupational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el 1"/>
          <p:cNvSpPr>
            <a:spLocks noGrp="1"/>
          </p:cNvSpPr>
          <p:nvPr>
            <p:ph type="title"/>
          </p:nvPr>
        </p:nvSpPr>
        <p:spPr>
          <a:xfrm>
            <a:off x="1259632" y="260648"/>
            <a:ext cx="7427168" cy="1143000"/>
          </a:xfrm>
        </p:spPr>
        <p:txBody>
          <a:bodyPr>
            <a:noAutofit/>
          </a:bodyPr>
          <a:lstStyle/>
          <a:p>
            <a:r>
              <a:rPr lang="en-US" b="1" dirty="0">
                <a:solidFill>
                  <a:srgbClr val="C00000"/>
                </a:solidFill>
              </a:rPr>
              <a:t>MM Diagnostic work up</a:t>
            </a:r>
            <a:br>
              <a:rPr lang="en-US" sz="3600" b="1" dirty="0">
                <a:solidFill>
                  <a:srgbClr val="C00000"/>
                </a:solidFill>
              </a:rPr>
            </a:br>
            <a:r>
              <a:rPr lang="en-US" sz="2800" dirty="0"/>
              <a:t>Testing of Function</a:t>
            </a:r>
            <a:endParaRPr lang="en-US" sz="2400" dirty="0">
              <a:solidFill>
                <a:srgbClr val="C00000"/>
              </a:solidFill>
            </a:endParaRPr>
          </a:p>
        </p:txBody>
      </p:sp>
      <p:sp>
        <p:nvSpPr>
          <p:cNvPr id="12" name="Inhaltsplatzhalter 2"/>
          <p:cNvSpPr>
            <a:spLocks noGrp="1"/>
          </p:cNvSpPr>
          <p:nvPr>
            <p:ph idx="4294967295"/>
          </p:nvPr>
        </p:nvSpPr>
        <p:spPr>
          <a:xfrm>
            <a:off x="467544" y="1170874"/>
            <a:ext cx="8676456" cy="5328592"/>
          </a:xfrm>
          <a:prstGeom prst="rect">
            <a:avLst/>
          </a:prstGeom>
        </p:spPr>
        <p:txBody>
          <a:bodyPr>
            <a:noAutofit/>
          </a:bodyPr>
          <a:lstStyle/>
          <a:p>
            <a:pPr lvl="1">
              <a:buFont typeface="Wingdings" panose="05000000000000000000" pitchFamily="2" charset="2"/>
              <a:buChar char="Ø"/>
            </a:pPr>
            <a:r>
              <a:rPr lang="en-US" sz="1400" dirty="0"/>
              <a:t>Global ROM (active and passive)</a:t>
            </a:r>
          </a:p>
          <a:p>
            <a:pPr lvl="3"/>
            <a:r>
              <a:rPr lang="en-US" sz="1400" dirty="0" err="1"/>
              <a:t>anteflexion</a:t>
            </a:r>
            <a:r>
              <a:rPr lang="en-US" sz="1400" dirty="0"/>
              <a:t>, </a:t>
            </a:r>
            <a:r>
              <a:rPr lang="en-US" sz="1400" dirty="0" err="1"/>
              <a:t>retroflexion</a:t>
            </a:r>
            <a:r>
              <a:rPr lang="en-US" sz="1400" dirty="0"/>
              <a:t>, rotation in cervical, thoracic and lumbar spine</a:t>
            </a:r>
          </a:p>
          <a:p>
            <a:pPr lvl="4">
              <a:buFont typeface="Symbol" panose="05050102010706020507" pitchFamily="18" charset="2"/>
              <a:buChar char="-"/>
            </a:pPr>
            <a:r>
              <a:rPr lang="en-US" dirty="0"/>
              <a:t>harmony of movement (avoiding)</a:t>
            </a:r>
          </a:p>
          <a:p>
            <a:pPr lvl="4">
              <a:buFont typeface="Symbol" panose="05050102010706020507" pitchFamily="18" charset="2"/>
              <a:buChar char="-"/>
            </a:pPr>
            <a:r>
              <a:rPr lang="en-US" dirty="0"/>
              <a:t>harmonic curvature/ vertebral plateau </a:t>
            </a:r>
          </a:p>
          <a:p>
            <a:pPr lvl="3"/>
            <a:r>
              <a:rPr lang="en-US" sz="1400" dirty="0" err="1"/>
              <a:t>Schober</a:t>
            </a:r>
            <a:r>
              <a:rPr lang="en-US" sz="1400" dirty="0"/>
              <a:t> Index, Finger-floor distance, Odd Index </a:t>
            </a:r>
          </a:p>
          <a:p>
            <a:pPr lvl="1">
              <a:buFont typeface="Wingdings" panose="05000000000000000000" pitchFamily="2" charset="2"/>
              <a:buChar char="Ø"/>
            </a:pPr>
            <a:r>
              <a:rPr lang="en-US" sz="1400" dirty="0"/>
              <a:t>Segmental ROM, end-ROM feeling</a:t>
            </a:r>
          </a:p>
          <a:p>
            <a:pPr lvl="1">
              <a:buFont typeface="Wingdings" panose="05000000000000000000" pitchFamily="2" charset="2"/>
              <a:buChar char="Ø"/>
            </a:pPr>
            <a:r>
              <a:rPr lang="en-US" sz="1400" dirty="0"/>
              <a:t>Segmental joint stability/ elasticity</a:t>
            </a:r>
          </a:p>
          <a:p>
            <a:pPr lvl="1"/>
            <a:endParaRPr lang="en-US" sz="500" dirty="0"/>
          </a:p>
          <a:p>
            <a:pPr lvl="1">
              <a:buFont typeface="Wingdings" panose="05000000000000000000" pitchFamily="2" charset="2"/>
              <a:buChar char="Ø"/>
            </a:pPr>
            <a:r>
              <a:rPr lang="en-US" sz="1400" dirty="0"/>
              <a:t>Tissue texture - abnormalities (e.g. </a:t>
            </a:r>
            <a:r>
              <a:rPr lang="en-US" sz="1400" dirty="0" err="1"/>
              <a:t>Kibler</a:t>
            </a:r>
            <a:r>
              <a:rPr lang="en-US" sz="1400" dirty="0"/>
              <a:t> skin fold, connective tissue stroke)</a:t>
            </a:r>
          </a:p>
          <a:p>
            <a:pPr lvl="1">
              <a:buFont typeface="Wingdings" panose="05000000000000000000" pitchFamily="2" charset="2"/>
              <a:buChar char="Ø"/>
            </a:pPr>
            <a:r>
              <a:rPr lang="en-US" sz="1400" dirty="0"/>
              <a:t>Palpatory testing of muscle tone (tenderness of muscles and connective tissues (spasm, muscle </a:t>
            </a:r>
            <a:r>
              <a:rPr lang="en-US" sz="1400" dirty="0" err="1"/>
              <a:t>hypertonus</a:t>
            </a:r>
            <a:r>
              <a:rPr lang="en-US" sz="1400" dirty="0"/>
              <a:t>))</a:t>
            </a:r>
          </a:p>
          <a:p>
            <a:pPr lvl="1">
              <a:buFont typeface="Wingdings" panose="05000000000000000000" pitchFamily="2" charset="2"/>
              <a:buChar char="Ø"/>
            </a:pPr>
            <a:r>
              <a:rPr lang="en-US" sz="1400" dirty="0"/>
              <a:t>Pain-palpatory testing (tender and trigger points, sensitized ligaments and joints and bones)</a:t>
            </a:r>
          </a:p>
          <a:p>
            <a:pPr lvl="1">
              <a:buFont typeface="Wingdings" panose="05000000000000000000" pitchFamily="2" charset="2"/>
              <a:buChar char="Ø"/>
            </a:pPr>
            <a:endParaRPr lang="en-US" sz="300" dirty="0"/>
          </a:p>
          <a:p>
            <a:pPr lvl="1">
              <a:buFont typeface="Wingdings" panose="05000000000000000000" pitchFamily="2" charset="2"/>
              <a:buChar char="Ø"/>
            </a:pPr>
            <a:endParaRPr lang="en-US" sz="200" dirty="0"/>
          </a:p>
          <a:p>
            <a:pPr lvl="1">
              <a:buFont typeface="Wingdings" panose="05000000000000000000" pitchFamily="2" charset="2"/>
              <a:buChar char="Ø"/>
            </a:pPr>
            <a:r>
              <a:rPr lang="en-US" sz="1400" dirty="0"/>
              <a:t>Muscle length testing</a:t>
            </a:r>
          </a:p>
          <a:p>
            <a:pPr lvl="1">
              <a:buFont typeface="Wingdings" panose="05000000000000000000" pitchFamily="2" charset="2"/>
              <a:buChar char="Ø"/>
            </a:pPr>
            <a:r>
              <a:rPr lang="en-US" sz="1400" dirty="0"/>
              <a:t>Muscle strength/ neuromuscular activation – neurologic deficits</a:t>
            </a:r>
          </a:p>
          <a:p>
            <a:pPr lvl="1">
              <a:buFont typeface="Wingdings" panose="05000000000000000000" pitchFamily="2" charset="2"/>
              <a:buChar char="Ø"/>
            </a:pPr>
            <a:r>
              <a:rPr lang="en-US" sz="1400" dirty="0"/>
              <a:t>Sensory testing</a:t>
            </a:r>
          </a:p>
          <a:p>
            <a:pPr lvl="1">
              <a:buFont typeface="Wingdings" panose="05000000000000000000" pitchFamily="2" charset="2"/>
              <a:buChar char="Ø"/>
            </a:pPr>
            <a:r>
              <a:rPr lang="en-US" sz="1400" dirty="0"/>
              <a:t>Neuromuscular coordination </a:t>
            </a:r>
          </a:p>
          <a:p>
            <a:pPr lvl="1"/>
            <a:endParaRPr lang="en-US" sz="1800" dirty="0"/>
          </a:p>
        </p:txBody>
      </p:sp>
    </p:spTree>
    <p:extLst>
      <p:ext uri="{BB962C8B-B14F-4D97-AF65-F5344CB8AC3E}">
        <p14:creationId xmlns:p14="http://schemas.microsoft.com/office/powerpoint/2010/main" val="17788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D37656E-C06C-4C65-8815-E80F3A314CA4}" type="slidenum">
              <a:rPr kumimoji="0" lang="de-DE" sz="600" b="0" i="0" u="none" strike="noStrike" kern="0" cap="none" spc="0" normalizeH="0" baseline="0" noProof="0">
                <a:ln>
                  <a:noFill/>
                </a:ln>
                <a:solidFill>
                  <a:srgbClr val="FFFFFF"/>
                </a:solidFill>
                <a:effectLst/>
                <a:uLnTx/>
                <a:uFillTx/>
                <a:latin typeface="Lucida Sans"/>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18</a:t>
            </a:fld>
            <a:endParaRPr kumimoji="0" lang="de-DE" sz="600" b="0" i="0" u="none" strike="noStrike" kern="0" cap="none" spc="0" normalizeH="0" baseline="0" noProof="0">
              <a:ln>
                <a:noFill/>
              </a:ln>
              <a:solidFill>
                <a:srgbClr val="FFFFFF"/>
              </a:solidFill>
              <a:effectLst/>
              <a:uLnTx/>
              <a:uFillTx/>
              <a:latin typeface="Lucida Sans"/>
              <a:ea typeface="+mn-ea"/>
              <a:cs typeface="+mn-cs"/>
            </a:endParaRPr>
          </a:p>
        </p:txBody>
      </p:sp>
      <p:sp>
        <p:nvSpPr>
          <p:cNvPr id="3" name="Titel 1">
            <a:extLst>
              <a:ext uri="{FF2B5EF4-FFF2-40B4-BE49-F238E27FC236}">
                <a16:creationId xmlns:a16="http://schemas.microsoft.com/office/drawing/2014/main" id="{E8EF2241-9E99-467C-BB37-8FCF58DB5D30}"/>
              </a:ext>
            </a:extLst>
          </p:cNvPr>
          <p:cNvSpPr txBox="1">
            <a:spLocks noGrp="1"/>
          </p:cNvSpPr>
          <p:nvPr>
            <p:ph type="title"/>
          </p:nvPr>
        </p:nvSpPr>
        <p:spPr>
          <a:xfrm>
            <a:off x="415254" y="692696"/>
            <a:ext cx="6140742" cy="857250"/>
          </a:xfrm>
        </p:spPr>
        <p:txBody>
          <a:bodyPr anchorCtr="1"/>
          <a:lstStyle/>
          <a:p>
            <a:pPr lvl="0"/>
            <a:r>
              <a:rPr lang="en-US" b="1" dirty="0">
                <a:solidFill>
                  <a:srgbClr val="C00000"/>
                </a:solidFill>
              </a:rPr>
              <a:t>MM Diagnostic work up</a:t>
            </a:r>
            <a:br>
              <a:rPr lang="en-US" sz="5400" b="1" dirty="0">
                <a:solidFill>
                  <a:srgbClr val="C00000"/>
                </a:solidFill>
              </a:rPr>
            </a:br>
            <a:r>
              <a:rPr lang="en-US" sz="3200" dirty="0"/>
              <a:t>Testing of Joint Function</a:t>
            </a:r>
            <a:endParaRPr lang="de-DE" sz="3200" dirty="0"/>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FFFFFF"/>
                </a:solidFill>
                <a:effectLst/>
                <a:uLnTx/>
                <a:uFillTx/>
                <a:latin typeface="Lucida Sans"/>
                <a:ea typeface="+mn-ea"/>
                <a:cs typeface="+mn-cs"/>
              </a:rPr>
              <a:t>Presentation: Ebenbichler</a:t>
            </a:r>
            <a:endParaRPr kumimoji="0" lang="de-DE" sz="600" b="0" i="0" u="none" strike="noStrike" kern="0" cap="none" spc="0" normalizeH="0" baseline="0" noProof="0" dirty="0">
              <a:ln>
                <a:noFill/>
              </a:ln>
              <a:solidFill>
                <a:srgbClr val="FFFFFF"/>
              </a:solidFill>
              <a:effectLst/>
              <a:uLnTx/>
              <a:uFillTx/>
              <a:latin typeface="Lucida Sans"/>
              <a:ea typeface="+mn-ea"/>
              <a:cs typeface="+mn-c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FFFFFF"/>
                </a:solidFill>
                <a:effectLst/>
                <a:uLnTx/>
                <a:uFillTx/>
                <a:latin typeface="Lucida Sans"/>
                <a:ea typeface="+mn-ea"/>
                <a:cs typeface="+mn-cs"/>
              </a:rPr>
              <a:t>Physical Medicine, Rehabilitation &amp; Occupational Medicine</a:t>
            </a:r>
            <a:endParaRPr kumimoji="0" lang="de-DE" sz="600" b="1" i="0" u="none" strike="noStrike" kern="0" cap="none" spc="0" normalizeH="0" baseline="0" noProof="0" dirty="0">
              <a:ln>
                <a:noFill/>
              </a:ln>
              <a:solidFill>
                <a:srgbClr val="FFFFFF"/>
              </a:solidFill>
              <a:effectLst/>
              <a:uLnTx/>
              <a:uFillTx/>
              <a:latin typeface="Lucida Sans"/>
              <a:ea typeface="+mn-ea"/>
              <a:cs typeface="+mn-c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Physical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Rehabil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Occupational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Inhaltsplatzhalter 2">
            <a:extLst>
              <a:ext uri="{FF2B5EF4-FFF2-40B4-BE49-F238E27FC236}">
                <a16:creationId xmlns:a16="http://schemas.microsoft.com/office/drawing/2014/main" id="{CDDD0623-1C73-48EC-BCE8-8B0C79BE399F}"/>
              </a:ext>
            </a:extLst>
          </p:cNvPr>
          <p:cNvSpPr txBox="1">
            <a:spLocks/>
          </p:cNvSpPr>
          <p:nvPr/>
        </p:nvSpPr>
        <p:spPr>
          <a:xfrm>
            <a:off x="518864" y="1423317"/>
            <a:ext cx="8229600" cy="4525963"/>
          </a:xfrm>
          <a:prstGeom prst="rect">
            <a:avLst/>
          </a:prstGeom>
        </p:spPr>
        <p:txBody>
          <a:bodyPr>
            <a:normAutofit/>
          </a:bodyPr>
          <a:lstStyle>
            <a:lvl1pPr marL="197640" marR="0" lvl="0" indent="-197640" algn="l" defTabSz="685800" rtl="0" fontAlgn="auto" hangingPunct="1">
              <a:lnSpc>
                <a:spcPct val="130000"/>
              </a:lnSpc>
              <a:spcBef>
                <a:spcPts val="750"/>
              </a:spcBef>
              <a:spcAft>
                <a:spcPts val="0"/>
              </a:spcAft>
              <a:buSzPct val="100000"/>
              <a:buFont typeface="Arial" pitchFamily="34"/>
              <a:buChar char="•"/>
              <a:tabLst/>
              <a:defRPr lang="en-GB" sz="1500" b="0" i="0" u="none" strike="noStrike" kern="1200" cap="none" spc="0" baseline="0">
                <a:solidFill>
                  <a:srgbClr val="000000"/>
                </a:solidFill>
                <a:uFillTx/>
                <a:latin typeface="Lucida Sans"/>
              </a:defRPr>
            </a:lvl1pPr>
            <a:lvl2pPr marL="407194" marR="0" lvl="1" indent="-209553" algn="l" defTabSz="685800" rtl="0" fontAlgn="auto" hangingPunct="1">
              <a:lnSpc>
                <a:spcPct val="130000"/>
              </a:lnSpc>
              <a:spcBef>
                <a:spcPts val="375"/>
              </a:spcBef>
              <a:spcAft>
                <a:spcPts val="0"/>
              </a:spcAft>
              <a:buSzPct val="100000"/>
              <a:buFont typeface="Arial" pitchFamily="34"/>
              <a:buChar char="•"/>
              <a:tabLst/>
              <a:defRPr lang="en-GB" sz="1425" b="0" i="0" u="none" strike="noStrike" kern="1200" cap="none" spc="0" baseline="0">
                <a:solidFill>
                  <a:srgbClr val="000000"/>
                </a:solidFill>
                <a:uFillTx/>
                <a:latin typeface="Lucida Sans"/>
              </a:defRPr>
            </a:lvl2pPr>
            <a:lvl3pPr marL="604834" marR="0" lvl="2" indent="-197640" algn="l" defTabSz="685800" rtl="0" fontAlgn="auto" hangingPunct="1">
              <a:lnSpc>
                <a:spcPct val="130000"/>
              </a:lnSpc>
              <a:spcBef>
                <a:spcPts val="375"/>
              </a:spcBef>
              <a:spcAft>
                <a:spcPts val="0"/>
              </a:spcAft>
              <a:buSzPct val="100000"/>
              <a:buFont typeface="Arial" pitchFamily="34"/>
              <a:buChar char="•"/>
              <a:tabLst/>
              <a:defRPr lang="en-GB" sz="1350" b="0" i="0" u="none" strike="noStrike" kern="1200" cap="none" spc="0" baseline="0">
                <a:solidFill>
                  <a:srgbClr val="000000"/>
                </a:solidFill>
                <a:uFillTx/>
                <a:latin typeface="Lucida Sans"/>
              </a:defRPr>
            </a:lvl3pPr>
            <a:lvl4pPr marL="802482" marR="0" lvl="3" indent="-197640" algn="l" defTabSz="685800" rtl="0" fontAlgn="auto" hangingPunct="1">
              <a:lnSpc>
                <a:spcPct val="130000"/>
              </a:lnSpc>
              <a:spcBef>
                <a:spcPts val="375"/>
              </a:spcBef>
              <a:spcAft>
                <a:spcPts val="0"/>
              </a:spcAft>
              <a:buSzPct val="100000"/>
              <a:buFont typeface="Arial" pitchFamily="34"/>
              <a:buChar char="•"/>
              <a:tabLst/>
              <a:defRPr lang="en-GB" sz="1275" b="0" i="0" u="none" strike="noStrike" kern="1200" cap="none" spc="0" baseline="0">
                <a:solidFill>
                  <a:srgbClr val="000000"/>
                </a:solidFill>
                <a:uFillTx/>
                <a:latin typeface="Lucida Sans"/>
              </a:defRPr>
            </a:lvl4pPr>
            <a:lvl5pPr marL="1010842" marR="0" lvl="4" indent="-208360" algn="l" defTabSz="685800" rtl="0" fontAlgn="auto" hangingPunct="1">
              <a:lnSpc>
                <a:spcPct val="130000"/>
              </a:lnSpc>
              <a:spcBef>
                <a:spcPts val="375"/>
              </a:spcBef>
              <a:spcAft>
                <a:spcPts val="0"/>
              </a:spcAft>
              <a:buSzPct val="100000"/>
              <a:buFont typeface="Arial" pitchFamily="34"/>
              <a:buChar char="•"/>
              <a:tabLst/>
              <a:defRPr lang="en-GB" sz="1200" b="0" i="0" u="none" strike="noStrike" kern="1200" cap="none" spc="0" baseline="0">
                <a:solidFill>
                  <a:srgbClr val="000000"/>
                </a:solidFill>
                <a:uFillTx/>
                <a:latin typeface="Lucida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endParaRPr lang="en-US" sz="3200" dirty="0"/>
          </a:p>
          <a:p>
            <a:r>
              <a:rPr lang="en-US" sz="2800" dirty="0"/>
              <a:t>Segmental joint function </a:t>
            </a:r>
          </a:p>
          <a:p>
            <a:pPr lvl="1">
              <a:lnSpc>
                <a:spcPct val="150000"/>
              </a:lnSpc>
              <a:buFont typeface="Wingdings" panose="05000000000000000000" pitchFamily="2" charset="2"/>
              <a:buChar char="Ø"/>
            </a:pPr>
            <a:r>
              <a:rPr lang="en-US" sz="2400" dirty="0"/>
              <a:t> Restricted movement direction</a:t>
            </a:r>
          </a:p>
          <a:p>
            <a:pPr lvl="1">
              <a:lnSpc>
                <a:spcPct val="150000"/>
              </a:lnSpc>
              <a:buFont typeface="Wingdings" panose="05000000000000000000" pitchFamily="2" charset="2"/>
              <a:buChar char="Ø"/>
            </a:pPr>
            <a:r>
              <a:rPr lang="en-US" sz="2400" dirty="0"/>
              <a:t> End feeling of segmental motion (elasticity)</a:t>
            </a:r>
          </a:p>
          <a:p>
            <a:pPr lvl="1">
              <a:lnSpc>
                <a:spcPct val="150000"/>
              </a:lnSpc>
              <a:buFont typeface="Wingdings" panose="05000000000000000000" pitchFamily="2" charset="2"/>
              <a:buChar char="Ø"/>
            </a:pPr>
            <a:r>
              <a:rPr lang="en-US" sz="2400" dirty="0"/>
              <a:t> Joint play and joint elasticity (diagnosis of   	segmental joint blockage)</a:t>
            </a:r>
          </a:p>
          <a:p>
            <a:pPr lvl="1">
              <a:lnSpc>
                <a:spcPct val="150000"/>
              </a:lnSpc>
              <a:buFont typeface="Wingdings" panose="05000000000000000000" pitchFamily="2" charset="2"/>
              <a:buChar char="Ø"/>
            </a:pPr>
            <a:r>
              <a:rPr lang="en-US" sz="2400" dirty="0"/>
              <a:t> Instability tests (C1/C2)</a:t>
            </a:r>
          </a:p>
          <a:p>
            <a:pPr lvl="1"/>
            <a:endParaRPr lang="en-US" sz="2400" dirty="0"/>
          </a:p>
        </p:txBody>
      </p:sp>
    </p:spTree>
    <p:extLst>
      <p:ext uri="{BB962C8B-B14F-4D97-AF65-F5344CB8AC3E}">
        <p14:creationId xmlns:p14="http://schemas.microsoft.com/office/powerpoint/2010/main" val="73017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D37656E-C06C-4C65-8815-E80F3A314CA4}" type="slidenum">
              <a:rPr kumimoji="0" lang="de-DE" sz="600" b="0" i="0" u="none" strike="noStrike" kern="0" cap="none" spc="0" normalizeH="0" baseline="0" noProof="0">
                <a:ln>
                  <a:noFill/>
                </a:ln>
                <a:solidFill>
                  <a:srgbClr val="FFFFFF"/>
                </a:solidFill>
                <a:effectLst/>
                <a:uLnTx/>
                <a:uFillTx/>
                <a:latin typeface="Lucida Sans"/>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19</a:t>
            </a:fld>
            <a:endParaRPr kumimoji="0" lang="de-DE" sz="600" b="0" i="0" u="none" strike="noStrike" kern="0" cap="none" spc="0" normalizeH="0" baseline="0" noProof="0">
              <a:ln>
                <a:noFill/>
              </a:ln>
              <a:solidFill>
                <a:srgbClr val="FFFFFF"/>
              </a:solidFill>
              <a:effectLst/>
              <a:uLnTx/>
              <a:uFillTx/>
              <a:latin typeface="Lucida Sans"/>
              <a:ea typeface="+mn-ea"/>
              <a:cs typeface="+mn-cs"/>
            </a:endParaRPr>
          </a:p>
        </p:txBody>
      </p:sp>
      <p:sp>
        <p:nvSpPr>
          <p:cNvPr id="3" name="Titel 1">
            <a:extLst>
              <a:ext uri="{FF2B5EF4-FFF2-40B4-BE49-F238E27FC236}">
                <a16:creationId xmlns:a16="http://schemas.microsoft.com/office/drawing/2014/main" id="{E8EF2241-9E99-467C-BB37-8FCF58DB5D30}"/>
              </a:ext>
            </a:extLst>
          </p:cNvPr>
          <p:cNvSpPr txBox="1">
            <a:spLocks noGrp="1"/>
          </p:cNvSpPr>
          <p:nvPr>
            <p:ph type="title"/>
          </p:nvPr>
        </p:nvSpPr>
        <p:spPr>
          <a:xfrm>
            <a:off x="683568" y="764704"/>
            <a:ext cx="7462053" cy="857250"/>
          </a:xfrm>
        </p:spPr>
        <p:txBody>
          <a:bodyPr anchorCtr="1"/>
          <a:lstStyle/>
          <a:p>
            <a:pPr lvl="0"/>
            <a:r>
              <a:rPr lang="en-US" sz="3200" b="1" dirty="0">
                <a:solidFill>
                  <a:srgbClr val="C00000"/>
                </a:solidFill>
              </a:rPr>
              <a:t>Types of functional impairments</a:t>
            </a:r>
            <a:endParaRPr lang="de-DE" sz="3200" dirty="0"/>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FFFFFF"/>
                </a:solidFill>
                <a:effectLst/>
                <a:uLnTx/>
                <a:uFillTx/>
                <a:latin typeface="Lucida Sans"/>
                <a:ea typeface="+mn-ea"/>
                <a:cs typeface="+mn-cs"/>
              </a:rPr>
              <a:t>Presentation: Ebenbichler</a:t>
            </a:r>
            <a:endParaRPr kumimoji="0" lang="de-DE" sz="600" b="0" i="0" u="none" strike="noStrike" kern="0" cap="none" spc="0" normalizeH="0" baseline="0" noProof="0" dirty="0">
              <a:ln>
                <a:noFill/>
              </a:ln>
              <a:solidFill>
                <a:srgbClr val="FFFFFF"/>
              </a:solidFill>
              <a:effectLst/>
              <a:uLnTx/>
              <a:uFillTx/>
              <a:latin typeface="Lucida Sans"/>
              <a:ea typeface="+mn-ea"/>
              <a:cs typeface="+mn-c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FFFFFF"/>
                </a:solidFill>
                <a:effectLst/>
                <a:uLnTx/>
                <a:uFillTx/>
                <a:latin typeface="Lucida Sans"/>
                <a:ea typeface="+mn-ea"/>
                <a:cs typeface="+mn-cs"/>
              </a:rPr>
              <a:t>Physical Medicine, Rehabilitation &amp; Occupational Medicine</a:t>
            </a:r>
            <a:endParaRPr kumimoji="0" lang="de-DE" sz="600" b="1" i="0" u="none" strike="noStrike" kern="0" cap="none" spc="0" normalizeH="0" baseline="0" noProof="0" dirty="0">
              <a:ln>
                <a:noFill/>
              </a:ln>
              <a:solidFill>
                <a:srgbClr val="FFFFFF"/>
              </a:solidFill>
              <a:effectLst/>
              <a:uLnTx/>
              <a:uFillTx/>
              <a:latin typeface="Lucida Sans"/>
              <a:ea typeface="+mn-ea"/>
              <a:cs typeface="+mn-c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Physical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Rehabil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Occupational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Inhaltsplatzhalter 2">
            <a:extLst>
              <a:ext uri="{FF2B5EF4-FFF2-40B4-BE49-F238E27FC236}">
                <a16:creationId xmlns:a16="http://schemas.microsoft.com/office/drawing/2014/main" id="{569A9D2D-483A-4D6F-990B-20404F7154F2}"/>
              </a:ext>
            </a:extLst>
          </p:cNvPr>
          <p:cNvSpPr txBox="1">
            <a:spLocks/>
          </p:cNvSpPr>
          <p:nvPr/>
        </p:nvSpPr>
        <p:spPr>
          <a:xfrm>
            <a:off x="539552" y="1885974"/>
            <a:ext cx="3456384" cy="4351338"/>
          </a:xfrm>
          <a:prstGeom prst="rect">
            <a:avLst/>
          </a:prstGeom>
        </p:spPr>
        <p:txBody>
          <a:bodyPr>
            <a:normAutofit/>
          </a:bodyPr>
          <a:lstStyle>
            <a:lvl1pPr marL="197640" marR="0" lvl="0" indent="-197640" algn="l" defTabSz="685800" rtl="0" fontAlgn="auto" hangingPunct="1">
              <a:lnSpc>
                <a:spcPct val="130000"/>
              </a:lnSpc>
              <a:spcBef>
                <a:spcPts val="750"/>
              </a:spcBef>
              <a:spcAft>
                <a:spcPts val="0"/>
              </a:spcAft>
              <a:buSzPct val="100000"/>
              <a:buFont typeface="Arial" pitchFamily="34"/>
              <a:buChar char="•"/>
              <a:tabLst/>
              <a:defRPr lang="en-GB" sz="1500" b="0" i="0" u="none" strike="noStrike" kern="1200" cap="none" spc="0" baseline="0">
                <a:solidFill>
                  <a:srgbClr val="000000"/>
                </a:solidFill>
                <a:uFillTx/>
                <a:latin typeface="Lucida Sans"/>
              </a:defRPr>
            </a:lvl1pPr>
            <a:lvl2pPr marL="407194" marR="0" lvl="1" indent="-209553" algn="l" defTabSz="685800" rtl="0" fontAlgn="auto" hangingPunct="1">
              <a:lnSpc>
                <a:spcPct val="130000"/>
              </a:lnSpc>
              <a:spcBef>
                <a:spcPts val="375"/>
              </a:spcBef>
              <a:spcAft>
                <a:spcPts val="0"/>
              </a:spcAft>
              <a:buSzPct val="100000"/>
              <a:buFont typeface="Arial" pitchFamily="34"/>
              <a:buChar char="•"/>
              <a:tabLst/>
              <a:defRPr lang="en-GB" sz="1425" b="0" i="0" u="none" strike="noStrike" kern="1200" cap="none" spc="0" baseline="0">
                <a:solidFill>
                  <a:srgbClr val="000000"/>
                </a:solidFill>
                <a:uFillTx/>
                <a:latin typeface="Lucida Sans"/>
              </a:defRPr>
            </a:lvl2pPr>
            <a:lvl3pPr marL="604834" marR="0" lvl="2" indent="-197640" algn="l" defTabSz="685800" rtl="0" fontAlgn="auto" hangingPunct="1">
              <a:lnSpc>
                <a:spcPct val="130000"/>
              </a:lnSpc>
              <a:spcBef>
                <a:spcPts val="375"/>
              </a:spcBef>
              <a:spcAft>
                <a:spcPts val="0"/>
              </a:spcAft>
              <a:buSzPct val="100000"/>
              <a:buFont typeface="Arial" pitchFamily="34"/>
              <a:buChar char="•"/>
              <a:tabLst/>
              <a:defRPr lang="en-GB" sz="1350" b="0" i="0" u="none" strike="noStrike" kern="1200" cap="none" spc="0" baseline="0">
                <a:solidFill>
                  <a:srgbClr val="000000"/>
                </a:solidFill>
                <a:uFillTx/>
                <a:latin typeface="Lucida Sans"/>
              </a:defRPr>
            </a:lvl3pPr>
            <a:lvl4pPr marL="802482" marR="0" lvl="3" indent="-197640" algn="l" defTabSz="685800" rtl="0" fontAlgn="auto" hangingPunct="1">
              <a:lnSpc>
                <a:spcPct val="130000"/>
              </a:lnSpc>
              <a:spcBef>
                <a:spcPts val="375"/>
              </a:spcBef>
              <a:spcAft>
                <a:spcPts val="0"/>
              </a:spcAft>
              <a:buSzPct val="100000"/>
              <a:buFont typeface="Arial" pitchFamily="34"/>
              <a:buChar char="•"/>
              <a:tabLst/>
              <a:defRPr lang="en-GB" sz="1275" b="0" i="0" u="none" strike="noStrike" kern="1200" cap="none" spc="0" baseline="0">
                <a:solidFill>
                  <a:srgbClr val="000000"/>
                </a:solidFill>
                <a:uFillTx/>
                <a:latin typeface="Lucida Sans"/>
              </a:defRPr>
            </a:lvl4pPr>
            <a:lvl5pPr marL="1010842" marR="0" lvl="4" indent="-208360" algn="l" defTabSz="685800" rtl="0" fontAlgn="auto" hangingPunct="1">
              <a:lnSpc>
                <a:spcPct val="130000"/>
              </a:lnSpc>
              <a:spcBef>
                <a:spcPts val="375"/>
              </a:spcBef>
              <a:spcAft>
                <a:spcPts val="0"/>
              </a:spcAft>
              <a:buSzPct val="100000"/>
              <a:buFont typeface="Arial" pitchFamily="34"/>
              <a:buChar char="•"/>
              <a:tabLst/>
              <a:defRPr lang="en-GB" sz="1200" b="0" i="0" u="none" strike="noStrike" kern="1200" cap="none" spc="0" baseline="0">
                <a:solidFill>
                  <a:srgbClr val="000000"/>
                </a:solidFill>
                <a:uFillTx/>
                <a:latin typeface="Lucida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t>Joint/ segment</a:t>
            </a:r>
          </a:p>
          <a:p>
            <a:pPr>
              <a:buFont typeface="Wingdings" panose="05000000000000000000" pitchFamily="2" charset="2"/>
              <a:buChar char="ü"/>
            </a:pPr>
            <a:r>
              <a:rPr lang="en-US" sz="1800" b="1" dirty="0">
                <a:solidFill>
                  <a:srgbClr val="0070C0"/>
                </a:solidFill>
              </a:rPr>
              <a:t>M99.1 </a:t>
            </a:r>
            <a:r>
              <a:rPr lang="en-US" sz="1400" dirty="0"/>
              <a:t>(biomechanical lesions of the vert column)</a:t>
            </a:r>
          </a:p>
          <a:p>
            <a:pPr marL="0" indent="0">
              <a:buNone/>
            </a:pPr>
            <a:endParaRPr lang="en-US" sz="400" b="1" dirty="0"/>
          </a:p>
          <a:p>
            <a:r>
              <a:rPr lang="en-US" sz="2400" b="1" dirty="0"/>
              <a:t>Muscle, con. tissue</a:t>
            </a:r>
            <a:endParaRPr lang="en-US" sz="7200" b="1" dirty="0"/>
          </a:p>
          <a:p>
            <a:pPr>
              <a:buFont typeface="Wingdings" panose="05000000000000000000" pitchFamily="2" charset="2"/>
              <a:buChar char="ü"/>
            </a:pPr>
            <a:r>
              <a:rPr lang="en-US" sz="1600" b="1" dirty="0">
                <a:solidFill>
                  <a:srgbClr val="0070C0"/>
                </a:solidFill>
              </a:rPr>
              <a:t>M79.1</a:t>
            </a:r>
            <a:r>
              <a:rPr lang="en-US" sz="1600" b="1" dirty="0"/>
              <a:t> </a:t>
            </a:r>
            <a:r>
              <a:rPr lang="en-US" sz="1400" dirty="0"/>
              <a:t>(Myofascial pain syndrome)</a:t>
            </a:r>
            <a:endParaRPr lang="en-US" sz="1600" dirty="0"/>
          </a:p>
          <a:p>
            <a:pPr>
              <a:buFont typeface="Wingdings" panose="05000000000000000000" pitchFamily="2" charset="2"/>
              <a:buChar char="ü"/>
            </a:pPr>
            <a:r>
              <a:rPr lang="en-US" sz="1600" b="1" dirty="0">
                <a:solidFill>
                  <a:srgbClr val="0070C0"/>
                </a:solidFill>
              </a:rPr>
              <a:t>M 72.9 </a:t>
            </a:r>
            <a:r>
              <a:rPr lang="en-US" sz="1600" dirty="0"/>
              <a:t>(</a:t>
            </a:r>
            <a:r>
              <a:rPr lang="en-US" sz="1400" dirty="0"/>
              <a:t>Fasciitis)</a:t>
            </a:r>
            <a:endParaRPr lang="en-US" sz="1600" dirty="0"/>
          </a:p>
          <a:p>
            <a:endParaRPr lang="en-US" sz="100" b="1" dirty="0"/>
          </a:p>
          <a:p>
            <a:endParaRPr lang="en-US" sz="200" b="1" dirty="0"/>
          </a:p>
          <a:p>
            <a:r>
              <a:rPr lang="en-US" sz="2400" b="1" dirty="0"/>
              <a:t>Coordination</a:t>
            </a:r>
            <a:r>
              <a:rPr lang="en-US" sz="1800" b="1" dirty="0"/>
              <a:t>				</a:t>
            </a:r>
          </a:p>
        </p:txBody>
      </p:sp>
      <p:sp>
        <p:nvSpPr>
          <p:cNvPr id="12" name="Textfeld 11">
            <a:extLst>
              <a:ext uri="{FF2B5EF4-FFF2-40B4-BE49-F238E27FC236}">
                <a16:creationId xmlns:a16="http://schemas.microsoft.com/office/drawing/2014/main" id="{35EC6ED7-5BD4-4652-B6AF-5786E7067591}"/>
              </a:ext>
            </a:extLst>
          </p:cNvPr>
          <p:cNvSpPr txBox="1"/>
          <p:nvPr/>
        </p:nvSpPr>
        <p:spPr>
          <a:xfrm>
            <a:off x="4153226" y="1889833"/>
            <a:ext cx="4110100" cy="3721298"/>
          </a:xfrm>
          <a:prstGeom prst="rect">
            <a:avLst/>
          </a:prstGeom>
          <a:noFill/>
        </p:spPr>
        <p:txBody>
          <a:bodyPr wrap="none" rtlCol="0">
            <a:spAutoFit/>
          </a:bodyPr>
          <a:lstStyle/>
          <a:p>
            <a:pPr marL="285750" indent="-285750">
              <a:buFont typeface="Symbol" panose="05050102010706020507" pitchFamily="18" charset="2"/>
              <a:buChar char="-"/>
            </a:pPr>
            <a:r>
              <a:rPr lang="en-US" sz="2800" dirty="0"/>
              <a:t>Blockage</a:t>
            </a:r>
          </a:p>
          <a:p>
            <a:pPr marL="285750" indent="-285750">
              <a:buFont typeface="Symbol" panose="05050102010706020507" pitchFamily="18" charset="2"/>
              <a:buChar char="-"/>
            </a:pPr>
            <a:r>
              <a:rPr lang="en-US" sz="2800" dirty="0"/>
              <a:t>Hypermobility, Instability</a:t>
            </a:r>
          </a:p>
          <a:p>
            <a:pPr marL="285750" indent="-285750">
              <a:buFont typeface="Symbol" panose="05050102010706020507" pitchFamily="18" charset="2"/>
              <a:buChar char="-"/>
            </a:pPr>
            <a:endParaRPr lang="en-US" sz="3600" dirty="0"/>
          </a:p>
          <a:p>
            <a:pPr marL="285750" indent="-285750">
              <a:buFont typeface="Symbol" panose="05050102010706020507" pitchFamily="18" charset="2"/>
              <a:buChar char="-"/>
            </a:pPr>
            <a:r>
              <a:rPr lang="en-US" sz="2800" dirty="0"/>
              <a:t>Stiffness (hypertonic)</a:t>
            </a:r>
          </a:p>
          <a:p>
            <a:pPr marL="285750" indent="-285750">
              <a:buFont typeface="Symbol" panose="05050102010706020507" pitchFamily="18" charset="2"/>
              <a:buChar char="-"/>
            </a:pPr>
            <a:r>
              <a:rPr lang="en-US" sz="2800" dirty="0"/>
              <a:t>Shortened </a:t>
            </a:r>
          </a:p>
          <a:p>
            <a:pPr marL="285750" indent="-285750">
              <a:buFont typeface="Symbol" panose="05050102010706020507" pitchFamily="18" charset="2"/>
              <a:buChar char="-"/>
            </a:pPr>
            <a:r>
              <a:rPr lang="en-US" sz="2800" dirty="0"/>
              <a:t>Weakened</a:t>
            </a:r>
          </a:p>
          <a:p>
            <a:pPr marL="285750" indent="-285750">
              <a:buFont typeface="Symbol" panose="05050102010706020507" pitchFamily="18" charset="2"/>
              <a:buChar char="-"/>
            </a:pPr>
            <a:endParaRPr lang="en-US" sz="2800" dirty="0"/>
          </a:p>
          <a:p>
            <a:pPr marL="285750" indent="-285750">
              <a:buFont typeface="Symbol" panose="05050102010706020507" pitchFamily="18" charset="2"/>
              <a:buChar char="-"/>
            </a:pPr>
            <a:r>
              <a:rPr lang="en-US" sz="2800" dirty="0"/>
              <a:t>Static stereotype</a:t>
            </a:r>
          </a:p>
          <a:p>
            <a:pPr marL="285750" indent="-285750">
              <a:buFont typeface="Symbol" panose="05050102010706020507" pitchFamily="18" charset="2"/>
              <a:buChar char="-"/>
            </a:pPr>
            <a:r>
              <a:rPr lang="en-US" sz="2800" dirty="0"/>
              <a:t>Dynamic stereotype</a:t>
            </a:r>
          </a:p>
        </p:txBody>
      </p:sp>
    </p:spTree>
    <p:extLst>
      <p:ext uri="{BB962C8B-B14F-4D97-AF65-F5344CB8AC3E}">
        <p14:creationId xmlns:p14="http://schemas.microsoft.com/office/powerpoint/2010/main" val="226421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algn="ctr" defTabSz="685800">
              <a:defRPr sz="1800" b="0" i="0" u="none" strike="noStrike" kern="0" cap="none" spc="0" baseline="0">
                <a:solidFill>
                  <a:srgbClr val="000000"/>
                </a:solidFill>
                <a:uFillTx/>
              </a:defRPr>
            </a:pPr>
            <a:fld id="{1D37656E-C06C-4C65-8815-E80F3A314CA4}" type="slidenum">
              <a:rPr lang="de-DE" sz="600" kern="0">
                <a:solidFill>
                  <a:srgbClr val="FFFFFF"/>
                </a:solidFill>
                <a:latin typeface="Lucida Sans"/>
              </a:rPr>
              <a:pPr algn="ctr" defTabSz="685800">
                <a:defRPr sz="1800" b="0" i="0" u="none" strike="noStrike" kern="0" cap="none" spc="0" baseline="0">
                  <a:solidFill>
                    <a:srgbClr val="000000"/>
                  </a:solidFill>
                  <a:uFillTx/>
                </a:defRPr>
              </a:pPr>
              <a:t>2</a:t>
            </a:fld>
            <a:endParaRPr lang="de-DE" sz="600" kern="0" dirty="0">
              <a:solidFill>
                <a:srgbClr val="FFFFFF"/>
              </a:solidFill>
              <a:latin typeface="Lucida Sans"/>
            </a:endParaRPr>
          </a:p>
        </p:txBody>
      </p:sp>
      <p:sp>
        <p:nvSpPr>
          <p:cNvPr id="3" name="Titel 1">
            <a:extLst>
              <a:ext uri="{FF2B5EF4-FFF2-40B4-BE49-F238E27FC236}">
                <a16:creationId xmlns:a16="http://schemas.microsoft.com/office/drawing/2014/main" id="{E8EF2241-9E99-467C-BB37-8FCF58DB5D30}"/>
              </a:ext>
            </a:extLst>
          </p:cNvPr>
          <p:cNvSpPr txBox="1">
            <a:spLocks noGrp="1"/>
          </p:cNvSpPr>
          <p:nvPr>
            <p:ph type="title"/>
          </p:nvPr>
        </p:nvSpPr>
        <p:spPr>
          <a:xfrm>
            <a:off x="415254" y="1067236"/>
            <a:ext cx="6140742" cy="857250"/>
          </a:xfrm>
        </p:spPr>
        <p:txBody>
          <a:bodyPr anchorCtr="1"/>
          <a:lstStyle/>
          <a:p>
            <a:pPr lvl="0"/>
            <a:r>
              <a:rPr lang="de-DE" sz="3200" b="1" dirty="0">
                <a:solidFill>
                  <a:srgbClr val="C00000"/>
                </a:solidFill>
              </a:rPr>
              <a:t>Case 1</a:t>
            </a:r>
            <a:endParaRPr lang="de-DE" sz="3200" dirty="0"/>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defTabSz="685800">
              <a:defRPr sz="1800" b="0" i="0" u="none" strike="noStrike" kern="0" cap="none" spc="0" baseline="0">
                <a:solidFill>
                  <a:srgbClr val="000000"/>
                </a:solidFill>
                <a:uFillTx/>
              </a:defRPr>
            </a:pPr>
            <a:r>
              <a:rPr lang="en-GB" sz="600" kern="0" dirty="0">
                <a:solidFill>
                  <a:srgbClr val="FFFFFF"/>
                </a:solidFill>
                <a:latin typeface="Lucida Sans"/>
              </a:rPr>
              <a:t>Presentation: Ebenbichler</a:t>
            </a:r>
            <a:endParaRPr lang="de-DE" sz="600" kern="0" dirty="0">
              <a:solidFill>
                <a:srgbClr val="FFFFFF"/>
              </a:solidFill>
              <a:latin typeface="Lucida San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r>
              <a:rPr lang="en-US" sz="600" b="1" kern="0" dirty="0">
                <a:solidFill>
                  <a:srgbClr val="FFFFFF"/>
                </a:solidFill>
                <a:latin typeface="Lucida Sans"/>
              </a:rPr>
              <a:t>Physical Medicine, Rehabilitation &amp; Occupational Medicine</a:t>
            </a:r>
            <a:endParaRPr lang="de-DE" sz="600" b="1" kern="0" dirty="0">
              <a:solidFill>
                <a:srgbClr val="FFFFFF"/>
              </a:solidFill>
              <a:latin typeface="Lucida Sans"/>
            </a:endParaRPr>
          </a:p>
        </p:txBody>
      </p:sp>
      <p:sp>
        <p:nvSpPr>
          <p:cNvPr id="10" name="Inhaltsplatzhalter 2">
            <a:extLst>
              <a:ext uri="{FF2B5EF4-FFF2-40B4-BE49-F238E27FC236}">
                <a16:creationId xmlns:a16="http://schemas.microsoft.com/office/drawing/2014/main" id="{2BAE9547-45B8-49F1-AB0A-15FF38B2F0D4}"/>
              </a:ext>
            </a:extLst>
          </p:cNvPr>
          <p:cNvSpPr txBox="1">
            <a:spLocks/>
          </p:cNvSpPr>
          <p:nvPr/>
        </p:nvSpPr>
        <p:spPr>
          <a:xfrm>
            <a:off x="850703" y="2028117"/>
            <a:ext cx="7609729" cy="3394469"/>
          </a:xfrm>
          <a:prstGeom prst="rect">
            <a:avLst/>
          </a:prstGeom>
        </p:spPr>
        <p:txBody>
          <a:bodyPr/>
          <a:lstStyle>
            <a:lvl1pPr marL="263520" marR="0" lvl="0" indent="-263520" algn="l" defTabSz="914400" rtl="0" fontAlgn="auto" hangingPunct="1">
              <a:lnSpc>
                <a:spcPct val="130000"/>
              </a:lnSpc>
              <a:spcBef>
                <a:spcPts val="1000"/>
              </a:spcBef>
              <a:spcAft>
                <a:spcPts val="0"/>
              </a:spcAft>
              <a:buSzPct val="100000"/>
              <a:buFont typeface="Arial" pitchFamily="34"/>
              <a:buChar char="•"/>
              <a:tabLst/>
              <a:defRPr lang="en-GB" sz="2000" b="0" i="0" u="none" strike="noStrike" kern="1200" cap="none" spc="0" baseline="0">
                <a:solidFill>
                  <a:srgbClr val="000000"/>
                </a:solidFill>
                <a:uFillTx/>
                <a:latin typeface="Lucida Sans"/>
              </a:defRPr>
            </a:lvl1pPr>
            <a:lvl2pPr marL="542925" marR="0" lvl="1" indent="-279404" algn="l" defTabSz="914400" rtl="0" fontAlgn="auto" hangingPunct="1">
              <a:lnSpc>
                <a:spcPct val="130000"/>
              </a:lnSpc>
              <a:spcBef>
                <a:spcPts val="500"/>
              </a:spcBef>
              <a:spcAft>
                <a:spcPts val="0"/>
              </a:spcAft>
              <a:buSzPct val="100000"/>
              <a:buFont typeface="Arial" pitchFamily="34"/>
              <a:buChar char="•"/>
              <a:tabLst/>
              <a:defRPr lang="en-GB" sz="1900" b="0" i="0" u="none" strike="noStrike" kern="1200" cap="none" spc="0" baseline="0">
                <a:solidFill>
                  <a:srgbClr val="000000"/>
                </a:solidFill>
                <a:uFillTx/>
                <a:latin typeface="Lucida Sans"/>
              </a:defRPr>
            </a:lvl2pPr>
            <a:lvl3pPr marL="806445" marR="0" lvl="2" indent="-263520" algn="l" defTabSz="914400" rtl="0" fontAlgn="auto" hangingPunct="1">
              <a:lnSpc>
                <a:spcPct val="13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Lucida Sans"/>
              </a:defRPr>
            </a:lvl3pPr>
            <a:lvl4pPr marL="1069976" marR="0" lvl="3" indent="-263520" algn="l" defTabSz="914400" rtl="0" fontAlgn="auto" hangingPunct="1">
              <a:lnSpc>
                <a:spcPct val="130000"/>
              </a:lnSpc>
              <a:spcBef>
                <a:spcPts val="500"/>
              </a:spcBef>
              <a:spcAft>
                <a:spcPts val="0"/>
              </a:spcAft>
              <a:buSzPct val="100000"/>
              <a:buFont typeface="Arial" pitchFamily="34"/>
              <a:buChar char="•"/>
              <a:tabLst/>
              <a:defRPr lang="en-GB" sz="1700" b="0" i="0" u="none" strike="noStrike" kern="1200" cap="none" spc="0" baseline="0">
                <a:solidFill>
                  <a:srgbClr val="000000"/>
                </a:solidFill>
                <a:uFillTx/>
                <a:latin typeface="Lucida Sans"/>
              </a:defRPr>
            </a:lvl4pPr>
            <a:lvl5pPr marL="1347789" marR="0" lvl="4" indent="-277813" algn="l" defTabSz="914400" rtl="0" fontAlgn="auto" hangingPunct="1">
              <a:lnSpc>
                <a:spcPct val="13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Lucida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7640" indent="-197640" defTabSz="685800">
              <a:spcBef>
                <a:spcPts val="750"/>
              </a:spcBef>
            </a:pPr>
            <a:r>
              <a:rPr lang="en-US" sz="1800" dirty="0"/>
              <a:t>45 year old, female, office worker  </a:t>
            </a:r>
          </a:p>
          <a:p>
            <a:pPr marL="197640" indent="-197640" defTabSz="685800">
              <a:spcBef>
                <a:spcPts val="750"/>
              </a:spcBef>
            </a:pPr>
            <a:endParaRPr lang="en-US" sz="800" dirty="0"/>
          </a:p>
          <a:p>
            <a:pPr marL="197640" indent="-197640" defTabSz="685800">
              <a:spcBef>
                <a:spcPts val="750"/>
              </a:spcBef>
            </a:pPr>
            <a:r>
              <a:rPr lang="en-US" sz="1800" dirty="0"/>
              <a:t>2 days ago, she woke up in the morning because of acute onset of neck pain, turning her head to the  right not possible because of excessive pain</a:t>
            </a:r>
          </a:p>
          <a:p>
            <a:pPr marL="197640" indent="-197640" defTabSz="685800">
              <a:spcBef>
                <a:spcPts val="750"/>
              </a:spcBef>
            </a:pPr>
            <a:endParaRPr lang="en-US" sz="800" dirty="0"/>
          </a:p>
          <a:p>
            <a:pPr marL="197640" indent="-197640" defTabSz="685800">
              <a:spcBef>
                <a:spcPts val="750"/>
              </a:spcBef>
            </a:pPr>
            <a:r>
              <a:rPr lang="en-US" sz="1800" dirty="0"/>
              <a:t>Unable to go to work</a:t>
            </a:r>
          </a:p>
          <a:p>
            <a:pPr marL="197640" indent="-197640" defTabSz="685800">
              <a:spcBef>
                <a:spcPts val="750"/>
              </a:spcBef>
            </a:pPr>
            <a:endParaRPr lang="en-US" sz="800" dirty="0"/>
          </a:p>
          <a:p>
            <a:pPr marL="197640" indent="-197640" defTabSz="685800">
              <a:spcBef>
                <a:spcPts val="750"/>
              </a:spcBef>
            </a:pPr>
            <a:r>
              <a:rPr lang="en-US" sz="1800" dirty="0"/>
              <a:t>Heat pack brought some pain relief, but neck ROM did not improve</a:t>
            </a:r>
            <a:endParaRPr lang="de-DE" sz="1800" dirty="0"/>
          </a:p>
          <a:p>
            <a:pPr marL="197640" indent="-197640" defTabSz="685800">
              <a:spcBef>
                <a:spcPts val="750"/>
              </a:spcBef>
            </a:pPr>
            <a:endParaRPr lang="de-DE" sz="800" dirty="0"/>
          </a:p>
          <a:p>
            <a:pPr marL="197640" indent="-197640" defTabSz="685800">
              <a:spcBef>
                <a:spcPts val="750"/>
              </a:spcBef>
            </a:pPr>
            <a:endParaRPr lang="de-DE" sz="1000" dirty="0"/>
          </a:p>
          <a:p>
            <a:pPr marL="0" indent="0" defTabSz="685800">
              <a:spcBef>
                <a:spcPts val="750"/>
              </a:spcBef>
              <a:buNone/>
            </a:pPr>
            <a:r>
              <a:rPr lang="de-DE" sz="1800" dirty="0"/>
              <a:t> </a:t>
            </a: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r>
              <a:rPr lang="de-DE" sz="1100" dirty="0">
                <a:solidFill>
                  <a:schemeClr val="bg1"/>
                </a:solidFill>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r>
              <a:rPr lang="de-DE" sz="1100" dirty="0" err="1">
                <a:solidFill>
                  <a:schemeClr val="bg1"/>
                </a:solidFill>
              </a:rPr>
              <a:t>Physical</a:t>
            </a:r>
            <a:r>
              <a:rPr lang="de-DE" sz="1100" dirty="0">
                <a:solidFill>
                  <a:schemeClr val="bg1"/>
                </a:solidFill>
              </a:rPr>
              <a:t> </a:t>
            </a:r>
            <a:r>
              <a:rPr lang="de-DE" sz="1100" dirty="0" err="1">
                <a:solidFill>
                  <a:schemeClr val="bg1"/>
                </a:solidFill>
              </a:rPr>
              <a:t>Med</a:t>
            </a:r>
            <a:r>
              <a:rPr lang="de-DE" sz="1100" dirty="0">
                <a:solidFill>
                  <a:schemeClr val="bg1"/>
                </a:solidFill>
              </a:rPr>
              <a:t>, </a:t>
            </a:r>
            <a:r>
              <a:rPr lang="de-DE" sz="1100" dirty="0" err="1">
                <a:solidFill>
                  <a:schemeClr val="bg1"/>
                </a:solidFill>
              </a:rPr>
              <a:t>Rehabil</a:t>
            </a:r>
            <a:r>
              <a:rPr lang="de-DE" sz="1100" dirty="0">
                <a:solidFill>
                  <a:schemeClr val="bg1"/>
                </a:solidFill>
              </a:rPr>
              <a:t> &amp; </a:t>
            </a:r>
            <a:r>
              <a:rPr lang="de-DE" sz="1100" dirty="0" err="1">
                <a:solidFill>
                  <a:schemeClr val="bg1"/>
                </a:solidFill>
              </a:rPr>
              <a:t>Occupational</a:t>
            </a:r>
            <a:r>
              <a:rPr lang="de-DE" sz="1100" dirty="0">
                <a:solidFill>
                  <a:schemeClr val="bg1"/>
                </a:solidFill>
              </a:rPr>
              <a:t> </a:t>
            </a:r>
            <a:r>
              <a:rPr lang="de-DE" sz="1100" dirty="0" err="1">
                <a:solidFill>
                  <a:schemeClr val="bg1"/>
                </a:solidFill>
              </a:rPr>
              <a:t>Med</a:t>
            </a:r>
            <a:endParaRPr lang="de-DE" sz="1100" dirty="0">
              <a:solidFill>
                <a:schemeClr val="bg1"/>
              </a:solidFill>
            </a:endParaRPr>
          </a:p>
        </p:txBody>
      </p:sp>
    </p:spTree>
    <p:extLst>
      <p:ext uri="{BB962C8B-B14F-4D97-AF65-F5344CB8AC3E}">
        <p14:creationId xmlns:p14="http://schemas.microsoft.com/office/powerpoint/2010/main" val="343638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D37656E-C06C-4C65-8815-E80F3A314CA4}" type="slidenum">
              <a:rPr kumimoji="0" lang="de-DE" sz="600" b="0" i="0" u="none" strike="noStrike" kern="0" cap="none" spc="0" normalizeH="0" baseline="0" noProof="0">
                <a:ln>
                  <a:noFill/>
                </a:ln>
                <a:solidFill>
                  <a:srgbClr val="FFFFFF"/>
                </a:solidFill>
                <a:effectLst/>
                <a:uLnTx/>
                <a:uFillTx/>
                <a:latin typeface="Lucida Sans"/>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20</a:t>
            </a:fld>
            <a:endParaRPr kumimoji="0" lang="de-DE" sz="600" b="0" i="0" u="none" strike="noStrike" kern="0" cap="none" spc="0" normalizeH="0" baseline="0" noProof="0">
              <a:ln>
                <a:noFill/>
              </a:ln>
              <a:solidFill>
                <a:srgbClr val="FFFFFF"/>
              </a:solidFill>
              <a:effectLst/>
              <a:uLnTx/>
              <a:uFillTx/>
              <a:latin typeface="Lucida Sans"/>
              <a:ea typeface="+mn-ea"/>
              <a:cs typeface="+mn-cs"/>
            </a:endParaRPr>
          </a:p>
        </p:txBody>
      </p:sp>
      <p:sp>
        <p:nvSpPr>
          <p:cNvPr id="3" name="Titel 1">
            <a:extLst>
              <a:ext uri="{FF2B5EF4-FFF2-40B4-BE49-F238E27FC236}">
                <a16:creationId xmlns:a16="http://schemas.microsoft.com/office/drawing/2014/main" id="{E8EF2241-9E99-467C-BB37-8FCF58DB5D30}"/>
              </a:ext>
            </a:extLst>
          </p:cNvPr>
          <p:cNvSpPr txBox="1">
            <a:spLocks noGrp="1"/>
          </p:cNvSpPr>
          <p:nvPr>
            <p:ph type="title"/>
          </p:nvPr>
        </p:nvSpPr>
        <p:spPr>
          <a:xfrm>
            <a:off x="415254" y="548680"/>
            <a:ext cx="8045178" cy="857250"/>
          </a:xfrm>
        </p:spPr>
        <p:txBody>
          <a:bodyPr anchorCtr="1"/>
          <a:lstStyle/>
          <a:p>
            <a:pPr lvl="0"/>
            <a:r>
              <a:rPr lang="en-US" b="1" dirty="0">
                <a:solidFill>
                  <a:srgbClr val="C00000"/>
                </a:solidFill>
              </a:rPr>
              <a:t>MM Diagnostic work up</a:t>
            </a:r>
            <a:br>
              <a:rPr lang="en-US" sz="3200" b="1" dirty="0">
                <a:solidFill>
                  <a:srgbClr val="C00000"/>
                </a:solidFill>
              </a:rPr>
            </a:br>
            <a:r>
              <a:rPr lang="en-US" sz="3200" dirty="0"/>
              <a:t>Laboratory tests and Imaging studies</a:t>
            </a:r>
            <a:endParaRPr lang="de-DE" sz="3200" dirty="0"/>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FFFFFF"/>
                </a:solidFill>
                <a:effectLst/>
                <a:uLnTx/>
                <a:uFillTx/>
                <a:latin typeface="Lucida Sans"/>
                <a:ea typeface="+mn-ea"/>
                <a:cs typeface="+mn-cs"/>
              </a:rPr>
              <a:t>Presentation: Ebenbichler</a:t>
            </a:r>
            <a:endParaRPr kumimoji="0" lang="de-DE" sz="600" b="0" i="0" u="none" strike="noStrike" kern="0" cap="none" spc="0" normalizeH="0" baseline="0" noProof="0" dirty="0">
              <a:ln>
                <a:noFill/>
              </a:ln>
              <a:solidFill>
                <a:srgbClr val="FFFFFF"/>
              </a:solidFill>
              <a:effectLst/>
              <a:uLnTx/>
              <a:uFillTx/>
              <a:latin typeface="Lucida Sans"/>
              <a:ea typeface="+mn-ea"/>
              <a:cs typeface="+mn-c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FFFFFF"/>
                </a:solidFill>
                <a:effectLst/>
                <a:uLnTx/>
                <a:uFillTx/>
                <a:latin typeface="Lucida Sans"/>
                <a:ea typeface="+mn-ea"/>
                <a:cs typeface="+mn-cs"/>
              </a:rPr>
              <a:t>Physical Medicine, Rehabilitation &amp; Occupational Medicine</a:t>
            </a:r>
            <a:endParaRPr kumimoji="0" lang="de-DE" sz="600" b="1" i="0" u="none" strike="noStrike" kern="0" cap="none" spc="0" normalizeH="0" baseline="0" noProof="0" dirty="0">
              <a:ln>
                <a:noFill/>
              </a:ln>
              <a:solidFill>
                <a:srgbClr val="FFFFFF"/>
              </a:solidFill>
              <a:effectLst/>
              <a:uLnTx/>
              <a:uFillTx/>
              <a:latin typeface="Lucida Sans"/>
              <a:ea typeface="+mn-ea"/>
              <a:cs typeface="+mn-c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Physical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Rehabil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Occupational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Inhaltsplatzhalter 2">
            <a:extLst>
              <a:ext uri="{FF2B5EF4-FFF2-40B4-BE49-F238E27FC236}">
                <a16:creationId xmlns:a16="http://schemas.microsoft.com/office/drawing/2014/main" id="{1CDD9457-0073-4F15-9EAB-427A5CCE0A55}"/>
              </a:ext>
            </a:extLst>
          </p:cNvPr>
          <p:cNvSpPr txBox="1">
            <a:spLocks/>
          </p:cNvSpPr>
          <p:nvPr/>
        </p:nvSpPr>
        <p:spPr>
          <a:xfrm>
            <a:off x="457200" y="1927373"/>
            <a:ext cx="8435280" cy="4525963"/>
          </a:xfrm>
          <a:prstGeom prst="rect">
            <a:avLst/>
          </a:prstGeom>
        </p:spPr>
        <p:txBody>
          <a:bodyPr>
            <a:normAutofit fontScale="55000" lnSpcReduction="20000"/>
          </a:bodyPr>
          <a:lstStyle>
            <a:lvl1pPr marL="197640" marR="0" lvl="0" indent="-197640" algn="l" defTabSz="685800" rtl="0" fontAlgn="auto" hangingPunct="1">
              <a:lnSpc>
                <a:spcPct val="130000"/>
              </a:lnSpc>
              <a:spcBef>
                <a:spcPts val="750"/>
              </a:spcBef>
              <a:spcAft>
                <a:spcPts val="0"/>
              </a:spcAft>
              <a:buSzPct val="100000"/>
              <a:buFont typeface="Arial" pitchFamily="34"/>
              <a:buChar char="•"/>
              <a:tabLst/>
              <a:defRPr lang="en-GB" sz="1500" b="0" i="0" u="none" strike="noStrike" kern="1200" cap="none" spc="0" baseline="0">
                <a:solidFill>
                  <a:srgbClr val="000000"/>
                </a:solidFill>
                <a:uFillTx/>
                <a:latin typeface="Lucida Sans"/>
              </a:defRPr>
            </a:lvl1pPr>
            <a:lvl2pPr marL="407194" marR="0" lvl="1" indent="-209553" algn="l" defTabSz="685800" rtl="0" fontAlgn="auto" hangingPunct="1">
              <a:lnSpc>
                <a:spcPct val="130000"/>
              </a:lnSpc>
              <a:spcBef>
                <a:spcPts val="375"/>
              </a:spcBef>
              <a:spcAft>
                <a:spcPts val="0"/>
              </a:spcAft>
              <a:buSzPct val="100000"/>
              <a:buFont typeface="Arial" pitchFamily="34"/>
              <a:buChar char="•"/>
              <a:tabLst/>
              <a:defRPr lang="en-GB" sz="1425" b="0" i="0" u="none" strike="noStrike" kern="1200" cap="none" spc="0" baseline="0">
                <a:solidFill>
                  <a:srgbClr val="000000"/>
                </a:solidFill>
                <a:uFillTx/>
                <a:latin typeface="Lucida Sans"/>
              </a:defRPr>
            </a:lvl2pPr>
            <a:lvl3pPr marL="604834" marR="0" lvl="2" indent="-197640" algn="l" defTabSz="685800" rtl="0" fontAlgn="auto" hangingPunct="1">
              <a:lnSpc>
                <a:spcPct val="130000"/>
              </a:lnSpc>
              <a:spcBef>
                <a:spcPts val="375"/>
              </a:spcBef>
              <a:spcAft>
                <a:spcPts val="0"/>
              </a:spcAft>
              <a:buSzPct val="100000"/>
              <a:buFont typeface="Arial" pitchFamily="34"/>
              <a:buChar char="•"/>
              <a:tabLst/>
              <a:defRPr lang="en-GB" sz="1350" b="0" i="0" u="none" strike="noStrike" kern="1200" cap="none" spc="0" baseline="0">
                <a:solidFill>
                  <a:srgbClr val="000000"/>
                </a:solidFill>
                <a:uFillTx/>
                <a:latin typeface="Lucida Sans"/>
              </a:defRPr>
            </a:lvl3pPr>
            <a:lvl4pPr marL="802482" marR="0" lvl="3" indent="-197640" algn="l" defTabSz="685800" rtl="0" fontAlgn="auto" hangingPunct="1">
              <a:lnSpc>
                <a:spcPct val="130000"/>
              </a:lnSpc>
              <a:spcBef>
                <a:spcPts val="375"/>
              </a:spcBef>
              <a:spcAft>
                <a:spcPts val="0"/>
              </a:spcAft>
              <a:buSzPct val="100000"/>
              <a:buFont typeface="Arial" pitchFamily="34"/>
              <a:buChar char="•"/>
              <a:tabLst/>
              <a:defRPr lang="en-GB" sz="1275" b="0" i="0" u="none" strike="noStrike" kern="1200" cap="none" spc="0" baseline="0">
                <a:solidFill>
                  <a:srgbClr val="000000"/>
                </a:solidFill>
                <a:uFillTx/>
                <a:latin typeface="Lucida Sans"/>
              </a:defRPr>
            </a:lvl4pPr>
            <a:lvl5pPr marL="1010842" marR="0" lvl="4" indent="-208360" algn="l" defTabSz="685800" rtl="0" fontAlgn="auto" hangingPunct="1">
              <a:lnSpc>
                <a:spcPct val="130000"/>
              </a:lnSpc>
              <a:spcBef>
                <a:spcPts val="375"/>
              </a:spcBef>
              <a:spcAft>
                <a:spcPts val="0"/>
              </a:spcAft>
              <a:buSzPct val="100000"/>
              <a:buFont typeface="Arial" pitchFamily="34"/>
              <a:buChar char="•"/>
              <a:tabLst/>
              <a:defRPr lang="en-GB" sz="1200" b="0" i="0" u="none" strike="noStrike" kern="1200" cap="none" spc="0" baseline="0">
                <a:solidFill>
                  <a:srgbClr val="000000"/>
                </a:solidFill>
                <a:uFillTx/>
                <a:latin typeface="Lucida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000" b="1" dirty="0"/>
              <a:t>Rule out major pathologies!</a:t>
            </a:r>
          </a:p>
          <a:p>
            <a:pPr lvl="1">
              <a:buFont typeface="Wingdings" panose="05000000000000000000" pitchFamily="2" charset="2"/>
              <a:buChar char="Ø"/>
            </a:pPr>
            <a:r>
              <a:rPr lang="en-US" sz="3600" dirty="0"/>
              <a:t> Inflammatory diseases </a:t>
            </a:r>
            <a:r>
              <a:rPr lang="en-US" sz="2600" dirty="0"/>
              <a:t>(e.g. </a:t>
            </a:r>
            <a:r>
              <a:rPr lang="en-US" sz="2600" dirty="0" err="1"/>
              <a:t>spondylarthitis</a:t>
            </a:r>
            <a:r>
              <a:rPr lang="en-US" sz="2600" dirty="0"/>
              <a:t>, spondylodiscitis,, M </a:t>
            </a:r>
            <a:r>
              <a:rPr lang="en-US" sz="2600" dirty="0" err="1"/>
              <a:t>Bechterew</a:t>
            </a:r>
            <a:r>
              <a:rPr lang="en-US" sz="2600" dirty="0"/>
              <a:t>, ..)</a:t>
            </a:r>
          </a:p>
          <a:p>
            <a:pPr lvl="1">
              <a:buFont typeface="Wingdings" panose="05000000000000000000" pitchFamily="2" charset="2"/>
              <a:buChar char="Ø"/>
            </a:pPr>
            <a:r>
              <a:rPr lang="en-US" sz="3600" dirty="0"/>
              <a:t> Trauma </a:t>
            </a:r>
            <a:r>
              <a:rPr lang="en-US" sz="2600" dirty="0"/>
              <a:t>(e.g. vertebral fracture,.. )</a:t>
            </a:r>
          </a:p>
          <a:p>
            <a:pPr lvl="1">
              <a:buFont typeface="Wingdings" panose="05000000000000000000" pitchFamily="2" charset="2"/>
              <a:buChar char="Ø"/>
            </a:pPr>
            <a:r>
              <a:rPr lang="de-DE" sz="3600" dirty="0"/>
              <a:t> Mal</a:t>
            </a:r>
            <a:r>
              <a:rPr lang="en-US" sz="3600" dirty="0" err="1"/>
              <a:t>ignancies</a:t>
            </a:r>
            <a:r>
              <a:rPr lang="en-US" sz="3600" dirty="0"/>
              <a:t> </a:t>
            </a:r>
            <a:r>
              <a:rPr lang="en-US" sz="2600" dirty="0"/>
              <a:t>(e.g. multiple myeloma, metastasis,..)</a:t>
            </a:r>
          </a:p>
          <a:p>
            <a:pPr lvl="1">
              <a:buFont typeface="Wingdings" panose="05000000000000000000" pitchFamily="2" charset="2"/>
              <a:buChar char="Ø"/>
            </a:pPr>
            <a:r>
              <a:rPr lang="en-US" sz="3600" dirty="0"/>
              <a:t> Neurological pathologies </a:t>
            </a:r>
            <a:r>
              <a:rPr lang="en-US" sz="2900" dirty="0"/>
              <a:t>(e.g. weakness, urinary &amp;/or bowel </a:t>
            </a:r>
            <a:r>
              <a:rPr lang="en-US" sz="2900" dirty="0" err="1"/>
              <a:t>cntrl</a:t>
            </a:r>
            <a:r>
              <a:rPr lang="en-US" sz="2900" dirty="0"/>
              <a:t>,…)</a:t>
            </a:r>
          </a:p>
          <a:p>
            <a:pPr lvl="1">
              <a:buFont typeface="Wingdings" panose="05000000000000000000" pitchFamily="2" charset="2"/>
              <a:buChar char="Ø"/>
            </a:pPr>
            <a:r>
              <a:rPr lang="en-US" sz="3600" dirty="0"/>
              <a:t> Musculoskeletal morphological pathologies: </a:t>
            </a:r>
          </a:p>
          <a:p>
            <a:pPr marL="914400" lvl="2" indent="0">
              <a:buFont typeface="Arial" pitchFamily="34"/>
              <a:buNone/>
            </a:pPr>
            <a:r>
              <a:rPr lang="en-US" sz="2900" dirty="0"/>
              <a:t>(e.g. spinal stenosis, disc herniation, </a:t>
            </a:r>
            <a:r>
              <a:rPr lang="en-US" sz="2900" dirty="0" err="1"/>
              <a:t>listhesis</a:t>
            </a:r>
            <a:r>
              <a:rPr lang="en-US" sz="2900" dirty="0"/>
              <a:t>, </a:t>
            </a:r>
            <a:r>
              <a:rPr lang="en-US" sz="3200" dirty="0"/>
              <a:t>…)</a:t>
            </a:r>
          </a:p>
          <a:p>
            <a:pPr lvl="1"/>
            <a:endParaRPr lang="en-US" sz="2200" dirty="0"/>
          </a:p>
          <a:p>
            <a:pPr lvl="1">
              <a:buFont typeface="Wingdings" panose="05000000000000000000" pitchFamily="2" charset="2"/>
              <a:buChar char="Ø"/>
            </a:pPr>
            <a:r>
              <a:rPr lang="en-US" sz="3600" dirty="0"/>
              <a:t> Internal organs (</a:t>
            </a:r>
            <a:r>
              <a:rPr lang="en-US" sz="3600" dirty="0" err="1"/>
              <a:t>viscerovertebral</a:t>
            </a:r>
            <a:r>
              <a:rPr lang="en-US" sz="3600" dirty="0"/>
              <a:t>), skin (herpes zoster)</a:t>
            </a:r>
          </a:p>
          <a:p>
            <a:pPr lvl="1"/>
            <a:endParaRPr lang="en-US" sz="1100" dirty="0"/>
          </a:p>
          <a:p>
            <a:pPr lvl="1"/>
            <a:r>
              <a:rPr lang="en-US" sz="3600" dirty="0"/>
              <a:t> 	</a:t>
            </a:r>
            <a:r>
              <a:rPr lang="en-US" sz="3600" dirty="0">
                <a:solidFill>
                  <a:srgbClr val="C00000"/>
                </a:solidFill>
              </a:rPr>
              <a:t>Diagnose reversible structural and functional impairments   	of the musculoskeletal system </a:t>
            </a:r>
          </a:p>
          <a:p>
            <a:pPr lvl="1"/>
            <a:endParaRPr lang="en-US" sz="3600" dirty="0"/>
          </a:p>
        </p:txBody>
      </p:sp>
      <p:cxnSp>
        <p:nvCxnSpPr>
          <p:cNvPr id="11" name="Gerade Verbindung mit Pfeil 10">
            <a:extLst>
              <a:ext uri="{FF2B5EF4-FFF2-40B4-BE49-F238E27FC236}">
                <a16:creationId xmlns:a16="http://schemas.microsoft.com/office/drawing/2014/main" id="{4F4CE800-626E-4E12-A195-B38BC1055BD4}"/>
              </a:ext>
            </a:extLst>
          </p:cNvPr>
          <p:cNvCxnSpPr>
            <a:cxnSpLocks/>
          </p:cNvCxnSpPr>
          <p:nvPr/>
        </p:nvCxnSpPr>
        <p:spPr>
          <a:xfrm>
            <a:off x="386176" y="5625184"/>
            <a:ext cx="65841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5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05" y="72009"/>
            <a:ext cx="4296404"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968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algn="ctr" defTabSz="685800">
              <a:defRPr sz="1800" b="0" i="0" u="none" strike="noStrike" kern="0" cap="none" spc="0" baseline="0">
                <a:solidFill>
                  <a:srgbClr val="000000"/>
                </a:solidFill>
                <a:uFillTx/>
              </a:defRPr>
            </a:pPr>
            <a:fld id="{1D37656E-C06C-4C65-8815-E80F3A314CA4}" type="slidenum">
              <a:rPr lang="de-DE" sz="600" kern="0">
                <a:solidFill>
                  <a:srgbClr val="FFFFFF"/>
                </a:solidFill>
                <a:latin typeface="Lucida Sans"/>
              </a:rPr>
              <a:pPr algn="ctr" defTabSz="685800">
                <a:defRPr sz="1800" b="0" i="0" u="none" strike="noStrike" kern="0" cap="none" spc="0" baseline="0">
                  <a:solidFill>
                    <a:srgbClr val="000000"/>
                  </a:solidFill>
                  <a:uFillTx/>
                </a:defRPr>
              </a:pPr>
              <a:t>22</a:t>
            </a:fld>
            <a:endParaRPr lang="de-DE" sz="600" kern="0">
              <a:solidFill>
                <a:srgbClr val="FFFFFF"/>
              </a:solidFill>
              <a:latin typeface="Lucida Sans"/>
            </a:endParaRPr>
          </a:p>
        </p:txBody>
      </p:sp>
      <p:sp>
        <p:nvSpPr>
          <p:cNvPr id="3" name="Titel 1">
            <a:extLst>
              <a:ext uri="{FF2B5EF4-FFF2-40B4-BE49-F238E27FC236}">
                <a16:creationId xmlns:a16="http://schemas.microsoft.com/office/drawing/2014/main" id="{E8EF2241-9E99-467C-BB37-8FCF58DB5D30}"/>
              </a:ext>
            </a:extLst>
          </p:cNvPr>
          <p:cNvSpPr txBox="1">
            <a:spLocks noGrp="1"/>
          </p:cNvSpPr>
          <p:nvPr>
            <p:ph type="title"/>
          </p:nvPr>
        </p:nvSpPr>
        <p:spPr>
          <a:xfrm>
            <a:off x="1311578" y="483518"/>
            <a:ext cx="6140742" cy="857250"/>
          </a:xfrm>
        </p:spPr>
        <p:txBody>
          <a:bodyPr anchorCtr="1"/>
          <a:lstStyle/>
          <a:p>
            <a:pPr lvl="0"/>
            <a:r>
              <a:rPr lang="de-DE" sz="3200" b="1" dirty="0">
                <a:solidFill>
                  <a:srgbClr val="C00000"/>
                </a:solidFill>
              </a:rPr>
              <a:t>Manuelle Medizin</a:t>
            </a:r>
            <a:endParaRPr lang="de-DE" sz="3200" dirty="0"/>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defTabSz="685800">
              <a:defRPr sz="1800" b="0" i="0" u="none" strike="noStrike" kern="0" cap="none" spc="0" baseline="0">
                <a:solidFill>
                  <a:srgbClr val="000000"/>
                </a:solidFill>
                <a:uFillTx/>
              </a:defRPr>
            </a:pPr>
            <a:r>
              <a:rPr lang="en-GB" sz="600" kern="0" dirty="0">
                <a:solidFill>
                  <a:srgbClr val="FFFFFF"/>
                </a:solidFill>
                <a:latin typeface="Lucida Sans"/>
              </a:rPr>
              <a:t>Presentation: Ebenbichler</a:t>
            </a:r>
            <a:endParaRPr lang="de-DE" sz="600" kern="0" dirty="0">
              <a:solidFill>
                <a:srgbClr val="FFFFFF"/>
              </a:solidFill>
              <a:latin typeface="Lucida San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r>
              <a:rPr lang="en-US" sz="600" b="1" kern="0" dirty="0">
                <a:solidFill>
                  <a:srgbClr val="FFFFFF"/>
                </a:solidFill>
                <a:latin typeface="Lucida Sans"/>
              </a:rPr>
              <a:t>Physical Medicine, Rehabilitation &amp; Occupational Medicine</a:t>
            </a:r>
            <a:endParaRPr lang="de-DE" sz="600" b="1" kern="0" dirty="0">
              <a:solidFill>
                <a:srgbClr val="FFFFFF"/>
              </a:solidFill>
              <a:latin typeface="Lucida Sans"/>
            </a:endParaRPr>
          </a:p>
        </p:txBody>
      </p:sp>
      <p:sp>
        <p:nvSpPr>
          <p:cNvPr id="10" name="Inhaltsplatzhalter 2">
            <a:extLst>
              <a:ext uri="{FF2B5EF4-FFF2-40B4-BE49-F238E27FC236}">
                <a16:creationId xmlns:a16="http://schemas.microsoft.com/office/drawing/2014/main" id="{2BAE9547-45B8-49F1-AB0A-15FF38B2F0D4}"/>
              </a:ext>
            </a:extLst>
          </p:cNvPr>
          <p:cNvSpPr txBox="1">
            <a:spLocks/>
          </p:cNvSpPr>
          <p:nvPr/>
        </p:nvSpPr>
        <p:spPr>
          <a:xfrm>
            <a:off x="467544" y="1330675"/>
            <a:ext cx="8568952" cy="3826517"/>
          </a:xfrm>
          <a:prstGeom prst="rect">
            <a:avLst/>
          </a:prstGeom>
        </p:spPr>
        <p:txBody>
          <a:bodyPr/>
          <a:lstStyle>
            <a:lvl1pPr marL="263520" marR="0" lvl="0" indent="-263520" algn="l" defTabSz="914400" rtl="0" fontAlgn="auto" hangingPunct="1">
              <a:lnSpc>
                <a:spcPct val="130000"/>
              </a:lnSpc>
              <a:spcBef>
                <a:spcPts val="1000"/>
              </a:spcBef>
              <a:spcAft>
                <a:spcPts val="0"/>
              </a:spcAft>
              <a:buSzPct val="100000"/>
              <a:buFont typeface="Arial" pitchFamily="34"/>
              <a:buChar char="•"/>
              <a:tabLst/>
              <a:defRPr lang="en-GB" sz="2000" b="0" i="0" u="none" strike="noStrike" kern="1200" cap="none" spc="0" baseline="0">
                <a:solidFill>
                  <a:srgbClr val="000000"/>
                </a:solidFill>
                <a:uFillTx/>
                <a:latin typeface="Lucida Sans"/>
              </a:defRPr>
            </a:lvl1pPr>
            <a:lvl2pPr marL="542925" marR="0" lvl="1" indent="-279404" algn="l" defTabSz="914400" rtl="0" fontAlgn="auto" hangingPunct="1">
              <a:lnSpc>
                <a:spcPct val="130000"/>
              </a:lnSpc>
              <a:spcBef>
                <a:spcPts val="500"/>
              </a:spcBef>
              <a:spcAft>
                <a:spcPts val="0"/>
              </a:spcAft>
              <a:buSzPct val="100000"/>
              <a:buFont typeface="Arial" pitchFamily="34"/>
              <a:buChar char="•"/>
              <a:tabLst/>
              <a:defRPr lang="en-GB" sz="1900" b="0" i="0" u="none" strike="noStrike" kern="1200" cap="none" spc="0" baseline="0">
                <a:solidFill>
                  <a:srgbClr val="000000"/>
                </a:solidFill>
                <a:uFillTx/>
                <a:latin typeface="Lucida Sans"/>
              </a:defRPr>
            </a:lvl2pPr>
            <a:lvl3pPr marL="806445" marR="0" lvl="2" indent="-263520" algn="l" defTabSz="914400" rtl="0" fontAlgn="auto" hangingPunct="1">
              <a:lnSpc>
                <a:spcPct val="13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Lucida Sans"/>
              </a:defRPr>
            </a:lvl3pPr>
            <a:lvl4pPr marL="1069976" marR="0" lvl="3" indent="-263520" algn="l" defTabSz="914400" rtl="0" fontAlgn="auto" hangingPunct="1">
              <a:lnSpc>
                <a:spcPct val="130000"/>
              </a:lnSpc>
              <a:spcBef>
                <a:spcPts val="500"/>
              </a:spcBef>
              <a:spcAft>
                <a:spcPts val="0"/>
              </a:spcAft>
              <a:buSzPct val="100000"/>
              <a:buFont typeface="Arial" pitchFamily="34"/>
              <a:buChar char="•"/>
              <a:tabLst/>
              <a:defRPr lang="en-GB" sz="1700" b="0" i="0" u="none" strike="noStrike" kern="1200" cap="none" spc="0" baseline="0">
                <a:solidFill>
                  <a:srgbClr val="000000"/>
                </a:solidFill>
                <a:uFillTx/>
                <a:latin typeface="Lucida Sans"/>
              </a:defRPr>
            </a:lvl4pPr>
            <a:lvl5pPr marL="1347789" marR="0" lvl="4" indent="-277813" algn="l" defTabSz="914400" rtl="0" fontAlgn="auto" hangingPunct="1">
              <a:lnSpc>
                <a:spcPct val="13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Lucida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a:solidFill>
                  <a:schemeClr val="tx1"/>
                </a:solidFill>
              </a:rPr>
              <a:t>Manuelle Medizin ist die medizinische Disziplin, in der unter Nutzung der theoretischen Grundlagen, Kenntnisse und Verfahren aller medizinischer Gebiete die Befundaufnahme am Bewegungssystem – dazu gehören alle Strukturen, die in neuroreflektorisch-humoraler Wechselwirkung zum Bewegungsorgan stehen, sowie die Behandlung ihrer Funktionsstörungen mit der Hand unter präventiver, kurativer und rehabilitativer Zielsetzung erfolgt. Diagnostik und Therapie beruhen auf biomechanischen und neurophysiologischen Prinzipien. Sie umfasst im Rahmen eines multimodalen Therapiekonzeptes die interdisziplinäre Anwendung ihrer diagnostischen und therapeutischen Techniken zur Erkennung und Behandlung gestörter Funktionen des Bewegungssystems und der davon ausgehenden Beschwerden. Dabei finden auch Verkettungen von Funktionsstörungen innerhalb des Bewegungssystems, </a:t>
            </a:r>
            <a:r>
              <a:rPr lang="de-DE" sz="1200" dirty="0" err="1">
                <a:solidFill>
                  <a:schemeClr val="tx1"/>
                </a:solidFill>
              </a:rPr>
              <a:t>vertebroviszeral</a:t>
            </a:r>
            <a:r>
              <a:rPr lang="de-DE" sz="1200" dirty="0">
                <a:solidFill>
                  <a:schemeClr val="tx1"/>
                </a:solidFill>
              </a:rPr>
              <a:t>, </a:t>
            </a:r>
            <a:r>
              <a:rPr lang="de-DE" sz="1200" dirty="0" err="1">
                <a:solidFill>
                  <a:schemeClr val="tx1"/>
                </a:solidFill>
              </a:rPr>
              <a:t>viszerovertebral</a:t>
            </a:r>
            <a:r>
              <a:rPr lang="de-DE" sz="1200" dirty="0">
                <a:solidFill>
                  <a:schemeClr val="tx1"/>
                </a:solidFill>
              </a:rPr>
              <a:t> und </a:t>
            </a:r>
            <a:r>
              <a:rPr lang="de-DE" sz="1200" dirty="0" err="1">
                <a:solidFill>
                  <a:schemeClr val="tx1"/>
                </a:solidFill>
              </a:rPr>
              <a:t>viszerokutan</a:t>
            </a:r>
            <a:r>
              <a:rPr lang="de-DE" sz="1200" dirty="0">
                <a:solidFill>
                  <a:schemeClr val="tx1"/>
                </a:solidFill>
              </a:rPr>
              <a:t> sowie psychosomatische Einflüsse ihre angemessene Berücksichtigung.</a:t>
            </a:r>
          </a:p>
          <a:p>
            <a:pPr marL="0" indent="0">
              <a:buNone/>
            </a:pPr>
            <a:r>
              <a:rPr lang="de-DE" sz="1200" dirty="0">
                <a:solidFill>
                  <a:schemeClr val="tx1"/>
                </a:solidFill>
              </a:rPr>
              <a:t>Manuelle Medizin ist eine dem Menschen zugewandte Medizin mit ganzheitlicher Betrachtungsweise. Sie bezeichnet ein diagnostisches System und therapeutische Techniken, die mit den Händen ausgeführt werden. Sie umfasst auch </a:t>
            </a:r>
            <a:r>
              <a:rPr lang="de-DE" sz="1200" dirty="0" err="1">
                <a:solidFill>
                  <a:schemeClr val="tx1"/>
                </a:solidFill>
              </a:rPr>
              <a:t>osteopathische</a:t>
            </a:r>
            <a:r>
              <a:rPr lang="de-DE" sz="1200" dirty="0">
                <a:solidFill>
                  <a:schemeClr val="tx1"/>
                </a:solidFill>
              </a:rPr>
              <a:t> Techniken an verschiedenen Abschnitten des Bewegungssystems, dem Lymphsystem und den </a:t>
            </a:r>
            <a:r>
              <a:rPr lang="de-DE" sz="1200" dirty="0" err="1">
                <a:solidFill>
                  <a:schemeClr val="tx1"/>
                </a:solidFill>
              </a:rPr>
              <a:t>bindegewebigen</a:t>
            </a:r>
            <a:r>
              <a:rPr lang="de-DE" sz="1200" dirty="0">
                <a:solidFill>
                  <a:schemeClr val="tx1"/>
                </a:solidFill>
              </a:rPr>
              <a:t> Aufhängungen und Faszien innerer Organe.</a:t>
            </a:r>
          </a:p>
          <a:p>
            <a:pPr marL="0" indent="0">
              <a:buNone/>
            </a:pPr>
            <a:r>
              <a:rPr lang="de-DE" sz="1200" dirty="0">
                <a:solidFill>
                  <a:schemeClr val="tx1"/>
                </a:solidFill>
              </a:rPr>
              <a:t>Manuelle Medizin ist die medizinische Disziplin, die sich umfassend mit Diagnose, Therapie und Prävention reversibler Funktionsstörungen am Bewegungsorgan und anderen damit verbundenen Organsystemen befasst. Neuroanatomische und -physiologische Grundelemente sind die Grundlage der Wirkungsweisen </a:t>
            </a:r>
            <a:r>
              <a:rPr lang="de-DE" sz="1200" dirty="0" err="1">
                <a:solidFill>
                  <a:schemeClr val="tx1"/>
                </a:solidFill>
              </a:rPr>
              <a:t>manualmedizinischer</a:t>
            </a:r>
            <a:r>
              <a:rPr lang="de-DE" sz="1200" dirty="0">
                <a:solidFill>
                  <a:schemeClr val="tx1"/>
                </a:solidFill>
              </a:rPr>
              <a:t> Diagnostik und Therapie.</a:t>
            </a:r>
            <a:endParaRPr lang="de-DE" sz="500" dirty="0">
              <a:solidFill>
                <a:schemeClr val="tx1"/>
              </a:solidFill>
            </a:endParaRPr>
          </a:p>
          <a:p>
            <a:pPr marL="197640" indent="-197640" defTabSz="685800">
              <a:spcBef>
                <a:spcPts val="750"/>
              </a:spcBef>
            </a:pPr>
            <a:endParaRPr lang="de-DE" sz="700" dirty="0">
              <a:solidFill>
                <a:schemeClr val="tx1"/>
              </a:solidFill>
            </a:endParaRPr>
          </a:p>
          <a:p>
            <a:pPr marL="0" indent="0" defTabSz="685800">
              <a:spcBef>
                <a:spcPts val="750"/>
              </a:spcBef>
              <a:buNone/>
            </a:pPr>
            <a:r>
              <a:rPr lang="de-DE" sz="1200" dirty="0">
                <a:solidFill>
                  <a:schemeClr val="tx1"/>
                </a:solidFill>
              </a:rPr>
              <a:t> </a:t>
            </a: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r>
              <a:rPr lang="de-DE" sz="1100" dirty="0">
                <a:solidFill>
                  <a:schemeClr val="bg1"/>
                </a:solidFill>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r>
              <a:rPr lang="de-DE" sz="1100" dirty="0" err="1">
                <a:solidFill>
                  <a:schemeClr val="bg1"/>
                </a:solidFill>
              </a:rPr>
              <a:t>Physical</a:t>
            </a:r>
            <a:r>
              <a:rPr lang="de-DE" sz="1100" dirty="0">
                <a:solidFill>
                  <a:schemeClr val="bg1"/>
                </a:solidFill>
              </a:rPr>
              <a:t> </a:t>
            </a:r>
            <a:r>
              <a:rPr lang="de-DE" sz="1100" dirty="0" err="1">
                <a:solidFill>
                  <a:schemeClr val="bg1"/>
                </a:solidFill>
              </a:rPr>
              <a:t>Med</a:t>
            </a:r>
            <a:r>
              <a:rPr lang="de-DE" sz="1100" dirty="0">
                <a:solidFill>
                  <a:schemeClr val="bg1"/>
                </a:solidFill>
              </a:rPr>
              <a:t>, </a:t>
            </a:r>
            <a:r>
              <a:rPr lang="de-DE" sz="1100" dirty="0" err="1">
                <a:solidFill>
                  <a:schemeClr val="bg1"/>
                </a:solidFill>
              </a:rPr>
              <a:t>Rehabil</a:t>
            </a:r>
            <a:r>
              <a:rPr lang="de-DE" sz="1100" dirty="0">
                <a:solidFill>
                  <a:schemeClr val="bg1"/>
                </a:solidFill>
              </a:rPr>
              <a:t> &amp; </a:t>
            </a:r>
            <a:r>
              <a:rPr lang="de-DE" sz="1100" dirty="0" err="1">
                <a:solidFill>
                  <a:schemeClr val="bg1"/>
                </a:solidFill>
              </a:rPr>
              <a:t>Occupational</a:t>
            </a:r>
            <a:r>
              <a:rPr lang="de-DE" sz="1100" dirty="0">
                <a:solidFill>
                  <a:schemeClr val="bg1"/>
                </a:solidFill>
              </a:rPr>
              <a:t> </a:t>
            </a:r>
            <a:r>
              <a:rPr lang="de-DE" sz="1100" dirty="0" err="1">
                <a:solidFill>
                  <a:schemeClr val="bg1"/>
                </a:solidFill>
              </a:rPr>
              <a:t>Med</a:t>
            </a:r>
            <a:endParaRPr lang="de-DE" sz="1100" dirty="0">
              <a:solidFill>
                <a:schemeClr val="bg1"/>
              </a:solidFill>
            </a:endParaRPr>
          </a:p>
        </p:txBody>
      </p:sp>
      <p:sp>
        <p:nvSpPr>
          <p:cNvPr id="9" name="Textfeld 8">
            <a:extLst>
              <a:ext uri="{FF2B5EF4-FFF2-40B4-BE49-F238E27FC236}">
                <a16:creationId xmlns:a16="http://schemas.microsoft.com/office/drawing/2014/main" id="{8B3F414A-E0D0-493C-AE86-23CECDD89C46}"/>
              </a:ext>
            </a:extLst>
          </p:cNvPr>
          <p:cNvSpPr txBox="1"/>
          <p:nvPr/>
        </p:nvSpPr>
        <p:spPr>
          <a:xfrm>
            <a:off x="7135190" y="5913819"/>
            <a:ext cx="12665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a:ea typeface="+mn-ea"/>
                <a:cs typeface="+mn-cs"/>
              </a:rPr>
              <a:t>ESSOMM 2023</a:t>
            </a:r>
          </a:p>
        </p:txBody>
      </p:sp>
    </p:spTree>
    <p:extLst>
      <p:ext uri="{BB962C8B-B14F-4D97-AF65-F5344CB8AC3E}">
        <p14:creationId xmlns:p14="http://schemas.microsoft.com/office/powerpoint/2010/main" val="138574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D37656E-C06C-4C65-8815-E80F3A314CA4}" type="slidenum">
              <a:rPr kumimoji="0" lang="de-DE" sz="600" b="0" i="0" u="none" strike="noStrike" kern="0" cap="none" spc="0" normalizeH="0" baseline="0" noProof="0">
                <a:ln>
                  <a:noFill/>
                </a:ln>
                <a:solidFill>
                  <a:srgbClr val="FFFFFF"/>
                </a:solidFill>
                <a:effectLst/>
                <a:uLnTx/>
                <a:uFillTx/>
                <a:latin typeface="Lucida Sans"/>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a:t>
            </a:fld>
            <a:endParaRPr kumimoji="0" lang="de-DE" sz="600" b="0" i="0" u="none" strike="noStrike" kern="0" cap="none" spc="0" normalizeH="0" baseline="0" noProof="0">
              <a:ln>
                <a:noFill/>
              </a:ln>
              <a:solidFill>
                <a:srgbClr val="FFFFFF"/>
              </a:solidFill>
              <a:effectLst/>
              <a:uLnTx/>
              <a:uFillTx/>
              <a:latin typeface="Lucida Sans"/>
              <a:ea typeface="+mn-ea"/>
              <a:cs typeface="+mn-cs"/>
            </a:endParaRPr>
          </a:p>
        </p:txBody>
      </p:sp>
      <p:sp>
        <p:nvSpPr>
          <p:cNvPr id="3" name="Titel 1">
            <a:extLst>
              <a:ext uri="{FF2B5EF4-FFF2-40B4-BE49-F238E27FC236}">
                <a16:creationId xmlns:a16="http://schemas.microsoft.com/office/drawing/2014/main" id="{E8EF2241-9E99-467C-BB37-8FCF58DB5D30}"/>
              </a:ext>
            </a:extLst>
          </p:cNvPr>
          <p:cNvSpPr txBox="1">
            <a:spLocks noGrp="1"/>
          </p:cNvSpPr>
          <p:nvPr>
            <p:ph type="title"/>
          </p:nvPr>
        </p:nvSpPr>
        <p:spPr>
          <a:xfrm>
            <a:off x="415254" y="699542"/>
            <a:ext cx="6140742" cy="857250"/>
          </a:xfrm>
        </p:spPr>
        <p:txBody>
          <a:bodyPr anchorCtr="1"/>
          <a:lstStyle/>
          <a:p>
            <a:pPr lvl="0"/>
            <a:r>
              <a:rPr lang="de-DE" sz="3200" b="1" dirty="0">
                <a:solidFill>
                  <a:srgbClr val="C00000"/>
                </a:solidFill>
              </a:rPr>
              <a:t>Case 1 </a:t>
            </a:r>
            <a:r>
              <a:rPr lang="de-DE" sz="2800" b="1" dirty="0" err="1">
                <a:solidFill>
                  <a:srgbClr val="C00000"/>
                </a:solidFill>
              </a:rPr>
              <a:t>cntnd</a:t>
            </a:r>
            <a:endParaRPr lang="de-DE" sz="3200" dirty="0"/>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FFFFFF"/>
                </a:solidFill>
                <a:effectLst/>
                <a:uLnTx/>
                <a:uFillTx/>
                <a:latin typeface="Lucida Sans"/>
                <a:ea typeface="+mn-ea"/>
                <a:cs typeface="+mn-cs"/>
              </a:rPr>
              <a:t>Presentation: Ebenbichler</a:t>
            </a:r>
            <a:endParaRPr kumimoji="0" lang="de-DE" sz="600" b="0" i="0" u="none" strike="noStrike" kern="0" cap="none" spc="0" normalizeH="0" baseline="0" noProof="0" dirty="0">
              <a:ln>
                <a:noFill/>
              </a:ln>
              <a:solidFill>
                <a:srgbClr val="FFFFFF"/>
              </a:solidFill>
              <a:effectLst/>
              <a:uLnTx/>
              <a:uFillTx/>
              <a:latin typeface="Lucida Sans"/>
              <a:ea typeface="+mn-ea"/>
              <a:cs typeface="+mn-c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FFFFFF"/>
                </a:solidFill>
                <a:effectLst/>
                <a:uLnTx/>
                <a:uFillTx/>
                <a:latin typeface="Lucida Sans"/>
                <a:ea typeface="+mn-ea"/>
                <a:cs typeface="+mn-cs"/>
              </a:rPr>
              <a:t>Physical Medicine, Rehabilitation &amp; Occupational Medicine</a:t>
            </a:r>
            <a:endParaRPr kumimoji="0" lang="de-DE" sz="600" b="1" i="0" u="none" strike="noStrike" kern="0" cap="none" spc="0" normalizeH="0" baseline="0" noProof="0" dirty="0">
              <a:ln>
                <a:noFill/>
              </a:ln>
              <a:solidFill>
                <a:srgbClr val="FFFFFF"/>
              </a:solidFill>
              <a:effectLst/>
              <a:uLnTx/>
              <a:uFillTx/>
              <a:latin typeface="Lucida Sans"/>
              <a:ea typeface="+mn-ea"/>
              <a:cs typeface="+mn-c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Physical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Rehabil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Occupational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Inhaltsplatzhalter 2">
            <a:extLst>
              <a:ext uri="{FF2B5EF4-FFF2-40B4-BE49-F238E27FC236}">
                <a16:creationId xmlns:a16="http://schemas.microsoft.com/office/drawing/2014/main" id="{E13F9A62-4239-4750-BFBF-3FB30EB2A12B}"/>
              </a:ext>
            </a:extLst>
          </p:cNvPr>
          <p:cNvSpPr txBox="1">
            <a:spLocks/>
          </p:cNvSpPr>
          <p:nvPr/>
        </p:nvSpPr>
        <p:spPr>
          <a:xfrm>
            <a:off x="518864" y="1340768"/>
            <a:ext cx="8229600" cy="5069160"/>
          </a:xfrm>
          <a:prstGeom prst="rect">
            <a:avLst/>
          </a:prstGeom>
        </p:spPr>
        <p:txBody>
          <a:bodyPr>
            <a:normAutofit/>
          </a:bodyPr>
          <a:lstStyle>
            <a:lvl1pPr marL="197640" marR="0" lvl="0" indent="-197640" algn="l" defTabSz="685800" rtl="0" fontAlgn="auto" hangingPunct="1">
              <a:lnSpc>
                <a:spcPct val="130000"/>
              </a:lnSpc>
              <a:spcBef>
                <a:spcPts val="750"/>
              </a:spcBef>
              <a:spcAft>
                <a:spcPts val="0"/>
              </a:spcAft>
              <a:buSzPct val="100000"/>
              <a:buFont typeface="Arial" pitchFamily="34"/>
              <a:buChar char="•"/>
              <a:tabLst/>
              <a:defRPr lang="en-GB" sz="1500" b="0" i="0" u="none" strike="noStrike" kern="1200" cap="none" spc="0" baseline="0">
                <a:solidFill>
                  <a:srgbClr val="000000"/>
                </a:solidFill>
                <a:uFillTx/>
                <a:latin typeface="Lucida Sans"/>
              </a:defRPr>
            </a:lvl1pPr>
            <a:lvl2pPr marL="407194" marR="0" lvl="1" indent="-209553" algn="l" defTabSz="685800" rtl="0" fontAlgn="auto" hangingPunct="1">
              <a:lnSpc>
                <a:spcPct val="130000"/>
              </a:lnSpc>
              <a:spcBef>
                <a:spcPts val="375"/>
              </a:spcBef>
              <a:spcAft>
                <a:spcPts val="0"/>
              </a:spcAft>
              <a:buSzPct val="100000"/>
              <a:buFont typeface="Arial" pitchFamily="34"/>
              <a:buChar char="•"/>
              <a:tabLst/>
              <a:defRPr lang="en-GB" sz="1425" b="0" i="0" u="none" strike="noStrike" kern="1200" cap="none" spc="0" baseline="0">
                <a:solidFill>
                  <a:srgbClr val="000000"/>
                </a:solidFill>
                <a:uFillTx/>
                <a:latin typeface="Lucida Sans"/>
              </a:defRPr>
            </a:lvl2pPr>
            <a:lvl3pPr marL="604834" marR="0" lvl="2" indent="-197640" algn="l" defTabSz="685800" rtl="0" fontAlgn="auto" hangingPunct="1">
              <a:lnSpc>
                <a:spcPct val="130000"/>
              </a:lnSpc>
              <a:spcBef>
                <a:spcPts val="375"/>
              </a:spcBef>
              <a:spcAft>
                <a:spcPts val="0"/>
              </a:spcAft>
              <a:buSzPct val="100000"/>
              <a:buFont typeface="Arial" pitchFamily="34"/>
              <a:buChar char="•"/>
              <a:tabLst/>
              <a:defRPr lang="en-GB" sz="1350" b="0" i="0" u="none" strike="noStrike" kern="1200" cap="none" spc="0" baseline="0">
                <a:solidFill>
                  <a:srgbClr val="000000"/>
                </a:solidFill>
                <a:uFillTx/>
                <a:latin typeface="Lucida Sans"/>
              </a:defRPr>
            </a:lvl3pPr>
            <a:lvl4pPr marL="802482" marR="0" lvl="3" indent="-197640" algn="l" defTabSz="685800" rtl="0" fontAlgn="auto" hangingPunct="1">
              <a:lnSpc>
                <a:spcPct val="130000"/>
              </a:lnSpc>
              <a:spcBef>
                <a:spcPts val="375"/>
              </a:spcBef>
              <a:spcAft>
                <a:spcPts val="0"/>
              </a:spcAft>
              <a:buSzPct val="100000"/>
              <a:buFont typeface="Arial" pitchFamily="34"/>
              <a:buChar char="•"/>
              <a:tabLst/>
              <a:defRPr lang="en-GB" sz="1275" b="0" i="0" u="none" strike="noStrike" kern="1200" cap="none" spc="0" baseline="0">
                <a:solidFill>
                  <a:srgbClr val="000000"/>
                </a:solidFill>
                <a:uFillTx/>
                <a:latin typeface="Lucida Sans"/>
              </a:defRPr>
            </a:lvl4pPr>
            <a:lvl5pPr marL="1010842" marR="0" lvl="4" indent="-208360" algn="l" defTabSz="685800" rtl="0" fontAlgn="auto" hangingPunct="1">
              <a:lnSpc>
                <a:spcPct val="130000"/>
              </a:lnSpc>
              <a:spcBef>
                <a:spcPts val="375"/>
              </a:spcBef>
              <a:spcAft>
                <a:spcPts val="0"/>
              </a:spcAft>
              <a:buSzPct val="100000"/>
              <a:buFont typeface="Arial" pitchFamily="34"/>
              <a:buChar char="•"/>
              <a:tabLst/>
              <a:defRPr lang="en-GB" sz="1200" b="0" i="0" u="none" strike="noStrike" kern="1200" cap="none" spc="0" baseline="0">
                <a:solidFill>
                  <a:srgbClr val="000000"/>
                </a:solidFill>
                <a:uFillTx/>
                <a:latin typeface="Lucida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12" name="Inhaltsplatzhalter 2">
            <a:extLst>
              <a:ext uri="{FF2B5EF4-FFF2-40B4-BE49-F238E27FC236}">
                <a16:creationId xmlns:a16="http://schemas.microsoft.com/office/drawing/2014/main" id="{C5CA65B8-D224-422A-9CFC-42CB667E4240}"/>
              </a:ext>
            </a:extLst>
          </p:cNvPr>
          <p:cNvSpPr txBox="1">
            <a:spLocks/>
          </p:cNvSpPr>
          <p:nvPr/>
        </p:nvSpPr>
        <p:spPr>
          <a:xfrm>
            <a:off x="518864" y="1448780"/>
            <a:ext cx="8229600" cy="4853136"/>
          </a:xfrm>
          <a:prstGeom prst="rect">
            <a:avLst/>
          </a:prstGeom>
        </p:spPr>
        <p:txBody>
          <a:bodyPr>
            <a:normAutofit/>
          </a:bodyPr>
          <a:lstStyle>
            <a:lvl1pPr marL="197640" marR="0" lvl="0" indent="-197640" algn="l" defTabSz="685800" rtl="0" fontAlgn="auto" hangingPunct="1">
              <a:lnSpc>
                <a:spcPct val="130000"/>
              </a:lnSpc>
              <a:spcBef>
                <a:spcPts val="750"/>
              </a:spcBef>
              <a:spcAft>
                <a:spcPts val="0"/>
              </a:spcAft>
              <a:buSzPct val="100000"/>
              <a:buFont typeface="Arial" pitchFamily="34"/>
              <a:buChar char="•"/>
              <a:tabLst/>
              <a:defRPr lang="en-GB" sz="1500" b="0" i="0" u="none" strike="noStrike" kern="1200" cap="none" spc="0" baseline="0">
                <a:solidFill>
                  <a:srgbClr val="000000"/>
                </a:solidFill>
                <a:uFillTx/>
                <a:latin typeface="Lucida Sans"/>
              </a:defRPr>
            </a:lvl1pPr>
            <a:lvl2pPr marL="407194" marR="0" lvl="1" indent="-209553" algn="l" defTabSz="685800" rtl="0" fontAlgn="auto" hangingPunct="1">
              <a:lnSpc>
                <a:spcPct val="130000"/>
              </a:lnSpc>
              <a:spcBef>
                <a:spcPts val="375"/>
              </a:spcBef>
              <a:spcAft>
                <a:spcPts val="0"/>
              </a:spcAft>
              <a:buSzPct val="100000"/>
              <a:buFont typeface="Arial" pitchFamily="34"/>
              <a:buChar char="•"/>
              <a:tabLst/>
              <a:defRPr lang="en-GB" sz="1425" b="0" i="0" u="none" strike="noStrike" kern="1200" cap="none" spc="0" baseline="0">
                <a:solidFill>
                  <a:srgbClr val="000000"/>
                </a:solidFill>
                <a:uFillTx/>
                <a:latin typeface="Lucida Sans"/>
              </a:defRPr>
            </a:lvl2pPr>
            <a:lvl3pPr marL="604834" marR="0" lvl="2" indent="-197640" algn="l" defTabSz="685800" rtl="0" fontAlgn="auto" hangingPunct="1">
              <a:lnSpc>
                <a:spcPct val="130000"/>
              </a:lnSpc>
              <a:spcBef>
                <a:spcPts val="375"/>
              </a:spcBef>
              <a:spcAft>
                <a:spcPts val="0"/>
              </a:spcAft>
              <a:buSzPct val="100000"/>
              <a:buFont typeface="Arial" pitchFamily="34"/>
              <a:buChar char="•"/>
              <a:tabLst/>
              <a:defRPr lang="en-GB" sz="1350" b="0" i="0" u="none" strike="noStrike" kern="1200" cap="none" spc="0" baseline="0">
                <a:solidFill>
                  <a:srgbClr val="000000"/>
                </a:solidFill>
                <a:uFillTx/>
                <a:latin typeface="Lucida Sans"/>
              </a:defRPr>
            </a:lvl3pPr>
            <a:lvl4pPr marL="802482" marR="0" lvl="3" indent="-197640" algn="l" defTabSz="685800" rtl="0" fontAlgn="auto" hangingPunct="1">
              <a:lnSpc>
                <a:spcPct val="130000"/>
              </a:lnSpc>
              <a:spcBef>
                <a:spcPts val="375"/>
              </a:spcBef>
              <a:spcAft>
                <a:spcPts val="0"/>
              </a:spcAft>
              <a:buSzPct val="100000"/>
              <a:buFont typeface="Arial" pitchFamily="34"/>
              <a:buChar char="•"/>
              <a:tabLst/>
              <a:defRPr lang="en-GB" sz="1275" b="0" i="0" u="none" strike="noStrike" kern="1200" cap="none" spc="0" baseline="0">
                <a:solidFill>
                  <a:srgbClr val="000000"/>
                </a:solidFill>
                <a:uFillTx/>
                <a:latin typeface="Lucida Sans"/>
              </a:defRPr>
            </a:lvl4pPr>
            <a:lvl5pPr marL="1010842" marR="0" lvl="4" indent="-208360" algn="l" defTabSz="685800" rtl="0" fontAlgn="auto" hangingPunct="1">
              <a:lnSpc>
                <a:spcPct val="130000"/>
              </a:lnSpc>
              <a:spcBef>
                <a:spcPts val="375"/>
              </a:spcBef>
              <a:spcAft>
                <a:spcPts val="0"/>
              </a:spcAft>
              <a:buSzPct val="100000"/>
              <a:buFont typeface="Arial" pitchFamily="34"/>
              <a:buChar char="•"/>
              <a:tabLst/>
              <a:defRPr lang="en-GB" sz="1200" b="0" i="0" u="none" strike="noStrike" kern="1200" cap="none" spc="0" baseline="0">
                <a:solidFill>
                  <a:srgbClr val="000000"/>
                </a:solidFill>
                <a:uFillTx/>
                <a:latin typeface="Lucida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itchFamily="34"/>
              <a:buNone/>
            </a:pPr>
            <a:endParaRPr lang="en-US" dirty="0"/>
          </a:p>
        </p:txBody>
      </p:sp>
      <p:sp>
        <p:nvSpPr>
          <p:cNvPr id="15" name="Textfeld 14">
            <a:extLst>
              <a:ext uri="{FF2B5EF4-FFF2-40B4-BE49-F238E27FC236}">
                <a16:creationId xmlns:a16="http://schemas.microsoft.com/office/drawing/2014/main" id="{AD3CC7FD-DCA8-4128-B842-48BC01ED8549}"/>
              </a:ext>
            </a:extLst>
          </p:cNvPr>
          <p:cNvSpPr txBox="1"/>
          <p:nvPr/>
        </p:nvSpPr>
        <p:spPr>
          <a:xfrm>
            <a:off x="424125" y="1556792"/>
            <a:ext cx="8496944" cy="4924425"/>
          </a:xfrm>
          <a:prstGeom prst="rect">
            <a:avLst/>
          </a:prstGeom>
          <a:noFill/>
        </p:spPr>
        <p:txBody>
          <a:bodyPr wrap="square">
            <a:spAutoFit/>
          </a:bodyPr>
          <a:lstStyle/>
          <a:p>
            <a:pPr marL="285750" indent="-285750">
              <a:buFont typeface="Arial" panose="020B0604020202020204" pitchFamily="34" charset="0"/>
              <a:buChar char="•"/>
            </a:pPr>
            <a:r>
              <a:rPr lang="en-US" b="1" dirty="0"/>
              <a:t>Clinical examination:</a:t>
            </a:r>
          </a:p>
          <a:p>
            <a:pPr lvl="1"/>
            <a:endParaRPr lang="en-US" sz="1000" dirty="0"/>
          </a:p>
          <a:p>
            <a:pPr marL="742950" lvl="1" indent="-285750">
              <a:buFont typeface="Wingdings" panose="05000000000000000000" pitchFamily="2" charset="2"/>
              <a:buChar char="Ø"/>
            </a:pPr>
            <a:r>
              <a:rPr lang="en-US" dirty="0"/>
              <a:t>Restricted active range of neck motion as follows:</a:t>
            </a:r>
          </a:p>
          <a:p>
            <a:pPr marL="1200150" lvl="2" indent="-285750">
              <a:buFont typeface="Wingdings" panose="05000000000000000000" pitchFamily="2" charset="2"/>
              <a:buChar char="ü"/>
            </a:pPr>
            <a:r>
              <a:rPr lang="en-US" dirty="0"/>
              <a:t>Flex/Extension 	30 - 0 - 10  [normal: 35-45 - 0 - 35-45]</a:t>
            </a:r>
          </a:p>
          <a:p>
            <a:pPr marL="1200150" lvl="2" indent="-285750">
              <a:buFont typeface="Wingdings" panose="05000000000000000000" pitchFamily="2" charset="2"/>
              <a:buChar char="ü"/>
            </a:pPr>
            <a:r>
              <a:rPr lang="en-US" dirty="0"/>
              <a:t>Lateral flexion: 	30 - 0 - 10  [normal: 45 - 0 - 45]</a:t>
            </a:r>
          </a:p>
          <a:p>
            <a:pPr marL="1200150" lvl="2" indent="-285750">
              <a:buFont typeface="Wingdings" panose="05000000000000000000" pitchFamily="2" charset="2"/>
              <a:buChar char="ü"/>
            </a:pPr>
            <a:r>
              <a:rPr lang="en-US" dirty="0"/>
              <a:t>Rotation: 	50 - 0 - 20  [normal: 60-80 - 0 - 60-80]</a:t>
            </a:r>
          </a:p>
          <a:p>
            <a:pPr marL="1200150" lvl="2" indent="-285750">
              <a:buFont typeface="Wingdings" panose="05000000000000000000" pitchFamily="2" charset="2"/>
              <a:buChar char="ü"/>
            </a:pPr>
            <a:endParaRPr lang="en-US" sz="800" dirty="0"/>
          </a:p>
          <a:p>
            <a:pPr marL="742950" lvl="1" indent="-285750">
              <a:buFont typeface="Wingdings" panose="05000000000000000000" pitchFamily="2" charset="2"/>
              <a:buChar char="Ø"/>
            </a:pPr>
            <a:r>
              <a:rPr lang="en-US" dirty="0"/>
              <a:t>No sensory or motor loss in shoulders and upper extremities</a:t>
            </a:r>
          </a:p>
          <a:p>
            <a:endParaRPr lang="en-US" dirty="0"/>
          </a:p>
          <a:p>
            <a:pPr marL="285750" indent="-285750">
              <a:buFont typeface="Arial" panose="020B0604020202020204" pitchFamily="34" charset="0"/>
              <a:buChar char="•"/>
            </a:pPr>
            <a:r>
              <a:rPr lang="en-US" b="1" dirty="0"/>
              <a:t>Manual medical examination:</a:t>
            </a:r>
          </a:p>
          <a:p>
            <a:pPr marL="285750" indent="-285750">
              <a:buFont typeface="Arial" panose="020B0604020202020204" pitchFamily="34" charset="0"/>
              <a:buChar char="•"/>
            </a:pPr>
            <a:r>
              <a:rPr lang="en-US" sz="1000" b="1" dirty="0"/>
              <a:t> </a:t>
            </a:r>
          </a:p>
          <a:p>
            <a:pPr marL="742950" lvl="1" indent="-285750">
              <a:buFont typeface="Wingdings" panose="05000000000000000000" pitchFamily="2" charset="2"/>
              <a:buChar char="Ø"/>
            </a:pPr>
            <a:r>
              <a:rPr lang="en-US" dirty="0"/>
              <a:t>Tender paravertebral neck muscles</a:t>
            </a:r>
          </a:p>
          <a:p>
            <a:pPr marL="742950" lvl="1" indent="-285750">
              <a:buFont typeface="Wingdings" panose="05000000000000000000" pitchFamily="2" charset="2"/>
              <a:buChar char="Ø"/>
            </a:pPr>
            <a:endParaRPr lang="en-US" sz="800" dirty="0"/>
          </a:p>
          <a:p>
            <a:pPr marL="742950" lvl="1" indent="-285750">
              <a:buFont typeface="Wingdings" panose="05000000000000000000" pitchFamily="2" charset="2"/>
              <a:buChar char="Ø"/>
            </a:pPr>
            <a:r>
              <a:rPr lang="en-US" dirty="0"/>
              <a:t>Pain upon </a:t>
            </a:r>
            <a:r>
              <a:rPr lang="en-US" dirty="0" err="1"/>
              <a:t>palpatory</a:t>
            </a:r>
            <a:r>
              <a:rPr lang="en-US" dirty="0"/>
              <a:t> pressure on blocked joint – and upon paravertebral pressure on muscle nodules (~ tip of </a:t>
            </a:r>
            <a:r>
              <a:rPr lang="en-US" dirty="0" err="1"/>
              <a:t>processus</a:t>
            </a:r>
            <a:r>
              <a:rPr lang="en-US" dirty="0"/>
              <a:t> transversus) – no referred pain</a:t>
            </a:r>
          </a:p>
          <a:p>
            <a:pPr marL="742950" lvl="1" indent="-285750">
              <a:buFont typeface="Wingdings" panose="05000000000000000000" pitchFamily="2" charset="2"/>
              <a:buChar char="Ø"/>
            </a:pPr>
            <a:endParaRPr lang="en-US" sz="800" dirty="0"/>
          </a:p>
          <a:p>
            <a:pPr marL="742950" lvl="1" indent="-285750">
              <a:buFont typeface="Wingdings" panose="05000000000000000000" pitchFamily="2" charset="2"/>
              <a:buChar char="Ø"/>
            </a:pPr>
            <a:r>
              <a:rPr lang="en-US" dirty="0"/>
              <a:t>Segmental examination of vertebral joint function: </a:t>
            </a:r>
          </a:p>
          <a:p>
            <a:pPr lvl="2"/>
            <a:r>
              <a:rPr lang="en-US" dirty="0"/>
              <a:t>restricted rotation to the right and </a:t>
            </a:r>
            <a:r>
              <a:rPr lang="en-US" dirty="0" err="1"/>
              <a:t>lateroflexion</a:t>
            </a:r>
            <a:r>
              <a:rPr lang="en-US" dirty="0"/>
              <a:t> to the right; joint play↓  </a:t>
            </a:r>
          </a:p>
          <a:p>
            <a:pPr lvl="2"/>
            <a:r>
              <a:rPr lang="en-US" dirty="0"/>
              <a:t>→ blockage of segment C2/3)</a:t>
            </a:r>
          </a:p>
          <a:p>
            <a:pPr marL="742950" lvl="1" indent="-285750">
              <a:buFont typeface="Wingdings" panose="05000000000000000000" pitchFamily="2" charset="2"/>
              <a:buChar char="Ø"/>
            </a:pPr>
            <a:endParaRPr lang="en-US" sz="800" dirty="0"/>
          </a:p>
        </p:txBody>
      </p:sp>
    </p:spTree>
    <p:extLst>
      <p:ext uri="{BB962C8B-B14F-4D97-AF65-F5344CB8AC3E}">
        <p14:creationId xmlns:p14="http://schemas.microsoft.com/office/powerpoint/2010/main" val="75330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D37656E-C06C-4C65-8815-E80F3A314CA4}" type="slidenum">
              <a:rPr kumimoji="0" lang="de-DE" sz="600" b="0" i="0" u="none" strike="noStrike" kern="0" cap="none" spc="0" normalizeH="0" baseline="0" noProof="0">
                <a:ln>
                  <a:noFill/>
                </a:ln>
                <a:solidFill>
                  <a:srgbClr val="FFFFFF"/>
                </a:solidFill>
                <a:effectLst/>
                <a:uLnTx/>
                <a:uFillTx/>
                <a:latin typeface="Lucida Sans"/>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de-DE" sz="600" b="0" i="0" u="none" strike="noStrike" kern="0" cap="none" spc="0" normalizeH="0" baseline="0" noProof="0">
              <a:ln>
                <a:noFill/>
              </a:ln>
              <a:solidFill>
                <a:srgbClr val="FFFFFF"/>
              </a:solidFill>
              <a:effectLst/>
              <a:uLnTx/>
              <a:uFillTx/>
              <a:latin typeface="Lucida Sans"/>
              <a:ea typeface="+mn-ea"/>
              <a:cs typeface="+mn-cs"/>
            </a:endParaRPr>
          </a:p>
        </p:txBody>
      </p:sp>
      <p:sp>
        <p:nvSpPr>
          <p:cNvPr id="3" name="Titel 1">
            <a:extLst>
              <a:ext uri="{FF2B5EF4-FFF2-40B4-BE49-F238E27FC236}">
                <a16:creationId xmlns:a16="http://schemas.microsoft.com/office/drawing/2014/main" id="{E8EF2241-9E99-467C-BB37-8FCF58DB5D30}"/>
              </a:ext>
            </a:extLst>
          </p:cNvPr>
          <p:cNvSpPr txBox="1">
            <a:spLocks noGrp="1"/>
          </p:cNvSpPr>
          <p:nvPr>
            <p:ph type="title"/>
          </p:nvPr>
        </p:nvSpPr>
        <p:spPr>
          <a:xfrm>
            <a:off x="415254" y="548680"/>
            <a:ext cx="6140742" cy="857250"/>
          </a:xfrm>
        </p:spPr>
        <p:txBody>
          <a:bodyPr anchorCtr="1"/>
          <a:lstStyle/>
          <a:p>
            <a:pPr lvl="0"/>
            <a:r>
              <a:rPr lang="de-DE" sz="3200" b="1" dirty="0">
                <a:solidFill>
                  <a:srgbClr val="C00000"/>
                </a:solidFill>
              </a:rPr>
              <a:t>Case 1 </a:t>
            </a:r>
            <a:r>
              <a:rPr lang="de-DE" sz="2800" b="1" dirty="0" err="1">
                <a:solidFill>
                  <a:srgbClr val="C00000"/>
                </a:solidFill>
              </a:rPr>
              <a:t>cntnd</a:t>
            </a:r>
            <a:endParaRPr lang="de-DE" sz="3200" dirty="0"/>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FFFFFF"/>
                </a:solidFill>
                <a:effectLst/>
                <a:uLnTx/>
                <a:uFillTx/>
                <a:latin typeface="Lucida Sans"/>
                <a:ea typeface="+mn-ea"/>
                <a:cs typeface="+mn-cs"/>
              </a:rPr>
              <a:t>Presentation: Ebenbichler</a:t>
            </a:r>
            <a:endParaRPr kumimoji="0" lang="de-DE" sz="600" b="0" i="0" u="none" strike="noStrike" kern="0" cap="none" spc="0" normalizeH="0" baseline="0" noProof="0" dirty="0">
              <a:ln>
                <a:noFill/>
              </a:ln>
              <a:solidFill>
                <a:srgbClr val="FFFFFF"/>
              </a:solidFill>
              <a:effectLst/>
              <a:uLnTx/>
              <a:uFillTx/>
              <a:latin typeface="Lucida Sans"/>
              <a:ea typeface="+mn-ea"/>
              <a:cs typeface="+mn-c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FFFFFF"/>
                </a:solidFill>
                <a:effectLst/>
                <a:uLnTx/>
                <a:uFillTx/>
                <a:latin typeface="Lucida Sans"/>
                <a:ea typeface="+mn-ea"/>
                <a:cs typeface="+mn-cs"/>
              </a:rPr>
              <a:t>Physical Medicine, Rehabilitation &amp; Occupational Medicine</a:t>
            </a:r>
            <a:endParaRPr kumimoji="0" lang="de-DE" sz="600" b="1" i="0" u="none" strike="noStrike" kern="0" cap="none" spc="0" normalizeH="0" baseline="0" noProof="0" dirty="0">
              <a:ln>
                <a:noFill/>
              </a:ln>
              <a:solidFill>
                <a:srgbClr val="FFFFFF"/>
              </a:solidFill>
              <a:effectLst/>
              <a:uLnTx/>
              <a:uFillTx/>
              <a:latin typeface="Lucida Sans"/>
              <a:ea typeface="+mn-ea"/>
              <a:cs typeface="+mn-c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Physical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Rehabil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Occupational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Inhaltsplatzhalter 2">
            <a:extLst>
              <a:ext uri="{FF2B5EF4-FFF2-40B4-BE49-F238E27FC236}">
                <a16:creationId xmlns:a16="http://schemas.microsoft.com/office/drawing/2014/main" id="{E13F9A62-4239-4750-BFBF-3FB30EB2A12B}"/>
              </a:ext>
            </a:extLst>
          </p:cNvPr>
          <p:cNvSpPr txBox="1">
            <a:spLocks/>
          </p:cNvSpPr>
          <p:nvPr/>
        </p:nvSpPr>
        <p:spPr>
          <a:xfrm>
            <a:off x="518864" y="1340768"/>
            <a:ext cx="8229600" cy="5069160"/>
          </a:xfrm>
          <a:prstGeom prst="rect">
            <a:avLst/>
          </a:prstGeom>
        </p:spPr>
        <p:txBody>
          <a:bodyPr>
            <a:normAutofit/>
          </a:bodyPr>
          <a:lstStyle>
            <a:lvl1pPr marL="197640" marR="0" lvl="0" indent="-197640" algn="l" defTabSz="685800" rtl="0" fontAlgn="auto" hangingPunct="1">
              <a:lnSpc>
                <a:spcPct val="130000"/>
              </a:lnSpc>
              <a:spcBef>
                <a:spcPts val="750"/>
              </a:spcBef>
              <a:spcAft>
                <a:spcPts val="0"/>
              </a:spcAft>
              <a:buSzPct val="100000"/>
              <a:buFont typeface="Arial" pitchFamily="34"/>
              <a:buChar char="•"/>
              <a:tabLst/>
              <a:defRPr lang="en-GB" sz="1500" b="0" i="0" u="none" strike="noStrike" kern="1200" cap="none" spc="0" baseline="0">
                <a:solidFill>
                  <a:srgbClr val="000000"/>
                </a:solidFill>
                <a:uFillTx/>
                <a:latin typeface="Lucida Sans"/>
              </a:defRPr>
            </a:lvl1pPr>
            <a:lvl2pPr marL="407194" marR="0" lvl="1" indent="-209553" algn="l" defTabSz="685800" rtl="0" fontAlgn="auto" hangingPunct="1">
              <a:lnSpc>
                <a:spcPct val="130000"/>
              </a:lnSpc>
              <a:spcBef>
                <a:spcPts val="375"/>
              </a:spcBef>
              <a:spcAft>
                <a:spcPts val="0"/>
              </a:spcAft>
              <a:buSzPct val="100000"/>
              <a:buFont typeface="Arial" pitchFamily="34"/>
              <a:buChar char="•"/>
              <a:tabLst/>
              <a:defRPr lang="en-GB" sz="1425" b="0" i="0" u="none" strike="noStrike" kern="1200" cap="none" spc="0" baseline="0">
                <a:solidFill>
                  <a:srgbClr val="000000"/>
                </a:solidFill>
                <a:uFillTx/>
                <a:latin typeface="Lucida Sans"/>
              </a:defRPr>
            </a:lvl2pPr>
            <a:lvl3pPr marL="604834" marR="0" lvl="2" indent="-197640" algn="l" defTabSz="685800" rtl="0" fontAlgn="auto" hangingPunct="1">
              <a:lnSpc>
                <a:spcPct val="130000"/>
              </a:lnSpc>
              <a:spcBef>
                <a:spcPts val="375"/>
              </a:spcBef>
              <a:spcAft>
                <a:spcPts val="0"/>
              </a:spcAft>
              <a:buSzPct val="100000"/>
              <a:buFont typeface="Arial" pitchFamily="34"/>
              <a:buChar char="•"/>
              <a:tabLst/>
              <a:defRPr lang="en-GB" sz="1350" b="0" i="0" u="none" strike="noStrike" kern="1200" cap="none" spc="0" baseline="0">
                <a:solidFill>
                  <a:srgbClr val="000000"/>
                </a:solidFill>
                <a:uFillTx/>
                <a:latin typeface="Lucida Sans"/>
              </a:defRPr>
            </a:lvl3pPr>
            <a:lvl4pPr marL="802482" marR="0" lvl="3" indent="-197640" algn="l" defTabSz="685800" rtl="0" fontAlgn="auto" hangingPunct="1">
              <a:lnSpc>
                <a:spcPct val="130000"/>
              </a:lnSpc>
              <a:spcBef>
                <a:spcPts val="375"/>
              </a:spcBef>
              <a:spcAft>
                <a:spcPts val="0"/>
              </a:spcAft>
              <a:buSzPct val="100000"/>
              <a:buFont typeface="Arial" pitchFamily="34"/>
              <a:buChar char="•"/>
              <a:tabLst/>
              <a:defRPr lang="en-GB" sz="1275" b="0" i="0" u="none" strike="noStrike" kern="1200" cap="none" spc="0" baseline="0">
                <a:solidFill>
                  <a:srgbClr val="000000"/>
                </a:solidFill>
                <a:uFillTx/>
                <a:latin typeface="Lucida Sans"/>
              </a:defRPr>
            </a:lvl4pPr>
            <a:lvl5pPr marL="1010842" marR="0" lvl="4" indent="-208360" algn="l" defTabSz="685800" rtl="0" fontAlgn="auto" hangingPunct="1">
              <a:lnSpc>
                <a:spcPct val="130000"/>
              </a:lnSpc>
              <a:spcBef>
                <a:spcPts val="375"/>
              </a:spcBef>
              <a:spcAft>
                <a:spcPts val="0"/>
              </a:spcAft>
              <a:buSzPct val="100000"/>
              <a:buFont typeface="Arial" pitchFamily="34"/>
              <a:buChar char="•"/>
              <a:tabLst/>
              <a:defRPr lang="en-GB" sz="1200" b="0" i="0" u="none" strike="noStrike" kern="1200" cap="none" spc="0" baseline="0">
                <a:solidFill>
                  <a:srgbClr val="000000"/>
                </a:solidFill>
                <a:uFillTx/>
                <a:latin typeface="Lucida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800" dirty="0"/>
          </a:p>
        </p:txBody>
      </p:sp>
      <p:sp>
        <p:nvSpPr>
          <p:cNvPr id="12" name="Inhaltsplatzhalter 2">
            <a:extLst>
              <a:ext uri="{FF2B5EF4-FFF2-40B4-BE49-F238E27FC236}">
                <a16:creationId xmlns:a16="http://schemas.microsoft.com/office/drawing/2014/main" id="{C5CA65B8-D224-422A-9CFC-42CB667E4240}"/>
              </a:ext>
            </a:extLst>
          </p:cNvPr>
          <p:cNvSpPr txBox="1">
            <a:spLocks/>
          </p:cNvSpPr>
          <p:nvPr/>
        </p:nvSpPr>
        <p:spPr>
          <a:xfrm>
            <a:off x="518864" y="1412776"/>
            <a:ext cx="8229600" cy="4853136"/>
          </a:xfrm>
          <a:prstGeom prst="rect">
            <a:avLst/>
          </a:prstGeom>
        </p:spPr>
        <p:txBody>
          <a:bodyPr>
            <a:normAutofit fontScale="92500" lnSpcReduction="20000"/>
          </a:bodyPr>
          <a:lstStyle>
            <a:lvl1pPr marL="197640" marR="0" lvl="0" indent="-197640" algn="l" defTabSz="685800" rtl="0" fontAlgn="auto" hangingPunct="1">
              <a:lnSpc>
                <a:spcPct val="130000"/>
              </a:lnSpc>
              <a:spcBef>
                <a:spcPts val="750"/>
              </a:spcBef>
              <a:spcAft>
                <a:spcPts val="0"/>
              </a:spcAft>
              <a:buSzPct val="100000"/>
              <a:buFont typeface="Arial" pitchFamily="34"/>
              <a:buChar char="•"/>
              <a:tabLst/>
              <a:defRPr lang="en-GB" sz="1500" b="0" i="0" u="none" strike="noStrike" kern="1200" cap="none" spc="0" baseline="0">
                <a:solidFill>
                  <a:srgbClr val="000000"/>
                </a:solidFill>
                <a:uFillTx/>
                <a:latin typeface="Lucida Sans"/>
              </a:defRPr>
            </a:lvl1pPr>
            <a:lvl2pPr marL="407194" marR="0" lvl="1" indent="-209553" algn="l" defTabSz="685800" rtl="0" fontAlgn="auto" hangingPunct="1">
              <a:lnSpc>
                <a:spcPct val="130000"/>
              </a:lnSpc>
              <a:spcBef>
                <a:spcPts val="375"/>
              </a:spcBef>
              <a:spcAft>
                <a:spcPts val="0"/>
              </a:spcAft>
              <a:buSzPct val="100000"/>
              <a:buFont typeface="Arial" pitchFamily="34"/>
              <a:buChar char="•"/>
              <a:tabLst/>
              <a:defRPr lang="en-GB" sz="1425" b="0" i="0" u="none" strike="noStrike" kern="1200" cap="none" spc="0" baseline="0">
                <a:solidFill>
                  <a:srgbClr val="000000"/>
                </a:solidFill>
                <a:uFillTx/>
                <a:latin typeface="Lucida Sans"/>
              </a:defRPr>
            </a:lvl2pPr>
            <a:lvl3pPr marL="604834" marR="0" lvl="2" indent="-197640" algn="l" defTabSz="685800" rtl="0" fontAlgn="auto" hangingPunct="1">
              <a:lnSpc>
                <a:spcPct val="130000"/>
              </a:lnSpc>
              <a:spcBef>
                <a:spcPts val="375"/>
              </a:spcBef>
              <a:spcAft>
                <a:spcPts val="0"/>
              </a:spcAft>
              <a:buSzPct val="100000"/>
              <a:buFont typeface="Arial" pitchFamily="34"/>
              <a:buChar char="•"/>
              <a:tabLst/>
              <a:defRPr lang="en-GB" sz="1350" b="0" i="0" u="none" strike="noStrike" kern="1200" cap="none" spc="0" baseline="0">
                <a:solidFill>
                  <a:srgbClr val="000000"/>
                </a:solidFill>
                <a:uFillTx/>
                <a:latin typeface="Lucida Sans"/>
              </a:defRPr>
            </a:lvl3pPr>
            <a:lvl4pPr marL="802482" marR="0" lvl="3" indent="-197640" algn="l" defTabSz="685800" rtl="0" fontAlgn="auto" hangingPunct="1">
              <a:lnSpc>
                <a:spcPct val="130000"/>
              </a:lnSpc>
              <a:spcBef>
                <a:spcPts val="375"/>
              </a:spcBef>
              <a:spcAft>
                <a:spcPts val="0"/>
              </a:spcAft>
              <a:buSzPct val="100000"/>
              <a:buFont typeface="Arial" pitchFamily="34"/>
              <a:buChar char="•"/>
              <a:tabLst/>
              <a:defRPr lang="en-GB" sz="1275" b="0" i="0" u="none" strike="noStrike" kern="1200" cap="none" spc="0" baseline="0">
                <a:solidFill>
                  <a:srgbClr val="000000"/>
                </a:solidFill>
                <a:uFillTx/>
                <a:latin typeface="Lucida Sans"/>
              </a:defRPr>
            </a:lvl4pPr>
            <a:lvl5pPr marL="1010842" marR="0" lvl="4" indent="-208360" algn="l" defTabSz="685800" rtl="0" fontAlgn="auto" hangingPunct="1">
              <a:lnSpc>
                <a:spcPct val="130000"/>
              </a:lnSpc>
              <a:spcBef>
                <a:spcPts val="375"/>
              </a:spcBef>
              <a:spcAft>
                <a:spcPts val="0"/>
              </a:spcAft>
              <a:buSzPct val="100000"/>
              <a:buFont typeface="Arial" pitchFamily="34"/>
              <a:buChar char="•"/>
              <a:tabLst/>
              <a:defRPr lang="en-GB" sz="1200" b="0" i="0" u="none" strike="noStrike" kern="1200" cap="none" spc="0" baseline="0">
                <a:solidFill>
                  <a:srgbClr val="000000"/>
                </a:solidFill>
                <a:uFillTx/>
                <a:latin typeface="Lucida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itchFamily="34"/>
              <a:buNone/>
            </a:pPr>
            <a:r>
              <a:rPr lang="en-US" b="1" dirty="0"/>
              <a:t>Manual therapeutic interventions:</a:t>
            </a:r>
          </a:p>
          <a:p>
            <a:pPr>
              <a:buFont typeface="Wingdings" panose="05000000000000000000" pitchFamily="2" charset="2"/>
              <a:buChar char="Ø"/>
            </a:pPr>
            <a:r>
              <a:rPr lang="en-US" dirty="0"/>
              <a:t>General and segmental traction </a:t>
            </a:r>
          </a:p>
          <a:p>
            <a:pPr>
              <a:buFont typeface="Wingdings" panose="05000000000000000000" pitchFamily="2" charset="2"/>
              <a:buChar char="Ø"/>
            </a:pPr>
            <a:r>
              <a:rPr lang="en-US" dirty="0"/>
              <a:t>Soft tissue techniques (SCS)  </a:t>
            </a:r>
          </a:p>
          <a:p>
            <a:pPr>
              <a:buFont typeface="Wingdings" panose="05000000000000000000" pitchFamily="2" charset="2"/>
              <a:buChar char="Ø"/>
            </a:pPr>
            <a:r>
              <a:rPr lang="en-US" dirty="0"/>
              <a:t>Segmental mobilization with post-isometric relaxation and facilitated by respiratory and eye movement techniques </a:t>
            </a:r>
          </a:p>
          <a:p>
            <a:pPr>
              <a:buFont typeface="Wingdings" panose="05000000000000000000" pitchFamily="2" charset="2"/>
              <a:buChar char="Ø"/>
            </a:pPr>
            <a:r>
              <a:rPr lang="en-US" dirty="0"/>
              <a:t>Manipulation </a:t>
            </a:r>
          </a:p>
          <a:p>
            <a:endParaRPr lang="en-US" sz="400" dirty="0"/>
          </a:p>
          <a:p>
            <a:pPr marL="0" indent="0">
              <a:buNone/>
            </a:pPr>
            <a:r>
              <a:rPr lang="en-US" dirty="0"/>
              <a:t>Thereafter:</a:t>
            </a:r>
          </a:p>
          <a:p>
            <a:pPr>
              <a:buFont typeface="Wingdings" panose="05000000000000000000" pitchFamily="2" charset="2"/>
              <a:buChar char="Ø"/>
            </a:pPr>
            <a:r>
              <a:rPr lang="en-US" dirty="0"/>
              <a:t> hot pack (20 min) </a:t>
            </a:r>
          </a:p>
          <a:p>
            <a:pPr>
              <a:buFont typeface="Wingdings" panose="05000000000000000000" pitchFamily="2" charset="2"/>
              <a:buChar char="Ø"/>
            </a:pPr>
            <a:r>
              <a:rPr lang="en-US" dirty="0"/>
              <a:t>Education in neuromuscular activation and stretching home exercises</a:t>
            </a:r>
          </a:p>
          <a:p>
            <a:pPr>
              <a:buFont typeface="Wingdings" panose="05000000000000000000" pitchFamily="2" charset="2"/>
              <a:buChar char="Ø"/>
            </a:pPr>
            <a:r>
              <a:rPr lang="en-US" dirty="0"/>
              <a:t>Immediately after treatment: unrestricted  ROM, no pain, but neck paravertebral muscles still tense</a:t>
            </a:r>
          </a:p>
          <a:p>
            <a:endParaRPr lang="en-US" sz="900" dirty="0"/>
          </a:p>
          <a:p>
            <a:pPr marL="0" indent="0">
              <a:buFont typeface="Arial" pitchFamily="34"/>
              <a:buNone/>
            </a:pPr>
            <a:r>
              <a:rPr lang="en-US" b="1" dirty="0"/>
              <a:t>2</a:t>
            </a:r>
            <a:r>
              <a:rPr lang="en-US" b="1" baseline="30000" dirty="0"/>
              <a:t>nd</a:t>
            </a:r>
            <a:r>
              <a:rPr lang="en-US" b="1" dirty="0"/>
              <a:t> treatment one day later</a:t>
            </a:r>
          </a:p>
          <a:p>
            <a:r>
              <a:rPr lang="en-US" dirty="0"/>
              <a:t>Remained free from complaints till follow-up  1 week later</a:t>
            </a:r>
          </a:p>
        </p:txBody>
      </p:sp>
    </p:spTree>
    <p:extLst>
      <p:ext uri="{BB962C8B-B14F-4D97-AF65-F5344CB8AC3E}">
        <p14:creationId xmlns:p14="http://schemas.microsoft.com/office/powerpoint/2010/main" val="53680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65EAE-A8F8-4514-98D5-ED1B133EA6AF}"/>
              </a:ext>
            </a:extLst>
          </p:cNvPr>
          <p:cNvSpPr txBox="1">
            <a:spLocks noGrp="1"/>
          </p:cNvSpPr>
          <p:nvPr>
            <p:ph type="title"/>
          </p:nvPr>
        </p:nvSpPr>
        <p:spPr>
          <a:xfrm>
            <a:off x="545210" y="1052736"/>
            <a:ext cx="7975076" cy="1790699"/>
          </a:xfrm>
        </p:spPr>
        <p:txBody>
          <a:bodyPr/>
          <a:lstStyle/>
          <a:p>
            <a:pPr lvl="0"/>
            <a:r>
              <a:rPr lang="en-US" sz="3600" b="1" dirty="0"/>
              <a:t>Diagnostics/ Manual Medicine</a:t>
            </a:r>
          </a:p>
        </p:txBody>
      </p:sp>
      <p:sp>
        <p:nvSpPr>
          <p:cNvPr id="3" name="Untertitel 2">
            <a:extLst>
              <a:ext uri="{FF2B5EF4-FFF2-40B4-BE49-F238E27FC236}">
                <a16:creationId xmlns:a16="http://schemas.microsoft.com/office/drawing/2014/main" id="{3EFE26F4-F24D-4BA6-B453-92E66BA6CB89}"/>
              </a:ext>
            </a:extLst>
          </p:cNvPr>
          <p:cNvSpPr txBox="1">
            <a:spLocks noGrp="1"/>
          </p:cNvSpPr>
          <p:nvPr>
            <p:ph type="subTitle" idx="4294967295"/>
          </p:nvPr>
        </p:nvSpPr>
        <p:spPr>
          <a:xfrm>
            <a:off x="524555" y="3471531"/>
            <a:ext cx="7886700" cy="3629877"/>
          </a:xfrm>
        </p:spPr>
        <p:txBody>
          <a:bodyPr/>
          <a:lstStyle/>
          <a:p>
            <a:pPr marL="0" indent="0">
              <a:buNone/>
            </a:pPr>
            <a:r>
              <a:rPr lang="en-US" sz="2000" dirty="0" err="1">
                <a:solidFill>
                  <a:srgbClr val="002060"/>
                </a:solidFill>
              </a:rPr>
              <a:t>Gerold</a:t>
            </a:r>
            <a:r>
              <a:rPr lang="en-US" sz="2000" dirty="0">
                <a:solidFill>
                  <a:srgbClr val="002060"/>
                </a:solidFill>
              </a:rPr>
              <a:t> Ebenbichler MD</a:t>
            </a:r>
          </a:p>
          <a:p>
            <a:pPr marL="0" indent="0">
              <a:buNone/>
            </a:pPr>
            <a:r>
              <a:rPr lang="en-US" sz="2000" dirty="0">
                <a:solidFill>
                  <a:srgbClr val="002060"/>
                </a:solidFill>
              </a:rPr>
              <a:t>Department of Physical Medicine, Rehabilitation &amp; Occupational Medicine</a:t>
            </a:r>
          </a:p>
          <a:p>
            <a:pPr marL="0" indent="0">
              <a:buNone/>
            </a:pPr>
            <a:r>
              <a:rPr lang="en-US" sz="2000" dirty="0">
                <a:solidFill>
                  <a:srgbClr val="002060"/>
                </a:solidFill>
              </a:rPr>
              <a:t>Medical University of Vienna, General Hospital of Vienna </a:t>
            </a:r>
          </a:p>
        </p:txBody>
      </p:sp>
      <p:sp>
        <p:nvSpPr>
          <p:cNvPr id="4"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r>
              <a:rPr lang="en-US" sz="600" b="1" kern="0" dirty="0">
                <a:solidFill>
                  <a:srgbClr val="FFFFFF"/>
                </a:solidFill>
                <a:latin typeface="Lucida Sans"/>
              </a:rPr>
              <a:t>Physical Medicine, Rehabilitation &amp; Occupational Medicine</a:t>
            </a:r>
            <a:endParaRPr lang="de-DE" sz="600" b="1" kern="0" dirty="0">
              <a:solidFill>
                <a:srgbClr val="FFFFFF"/>
              </a:solidFill>
              <a:latin typeface="Lucida Sans"/>
            </a:endParaRPr>
          </a:p>
        </p:txBody>
      </p:sp>
      <p:sp>
        <p:nvSpPr>
          <p:cNvPr id="5"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defTabSz="685800">
              <a:defRPr sz="1800" b="0" i="0" u="none" strike="noStrike" kern="0" cap="none" spc="0" baseline="0">
                <a:solidFill>
                  <a:srgbClr val="000000"/>
                </a:solidFill>
                <a:uFillTx/>
              </a:defRPr>
            </a:pPr>
            <a:r>
              <a:rPr lang="en-GB" sz="600" kern="0" dirty="0">
                <a:solidFill>
                  <a:srgbClr val="FFFFFF"/>
                </a:solidFill>
                <a:latin typeface="Lucida Sans"/>
              </a:rPr>
              <a:t>Presentation: Ebenbichler</a:t>
            </a:r>
            <a:endParaRPr lang="de-DE" sz="600" kern="0" dirty="0">
              <a:solidFill>
                <a:srgbClr val="FFFFFF"/>
              </a:solidFill>
              <a:latin typeface="Lucida Sans"/>
            </a:endParaRPr>
          </a:p>
        </p:txBody>
      </p:sp>
      <p:sp>
        <p:nvSpPr>
          <p:cNvPr id="6" name="Textfeld 5">
            <a:extLst>
              <a:ext uri="{FF2B5EF4-FFF2-40B4-BE49-F238E27FC236}">
                <a16:creationId xmlns:a16="http://schemas.microsoft.com/office/drawing/2014/main" id="{91B89E4A-CBCA-474A-B5A8-6509C50775AC}"/>
              </a:ext>
            </a:extLst>
          </p:cNvPr>
          <p:cNvSpPr txBox="1"/>
          <p:nvPr/>
        </p:nvSpPr>
        <p:spPr>
          <a:xfrm>
            <a:off x="6272463" y="6335742"/>
            <a:ext cx="98456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G Ebenbichler</a:t>
            </a:r>
          </a:p>
        </p:txBody>
      </p:sp>
      <p:sp>
        <p:nvSpPr>
          <p:cNvPr id="7" name="Textfeld 6">
            <a:extLst>
              <a:ext uri="{FF2B5EF4-FFF2-40B4-BE49-F238E27FC236}">
                <a16:creationId xmlns:a16="http://schemas.microsoft.com/office/drawing/2014/main" id="{3B266F61-25EC-41AB-B9F1-3DC85A94DE50}"/>
              </a:ext>
            </a:extLst>
          </p:cNvPr>
          <p:cNvSpPr txBox="1"/>
          <p:nvPr/>
        </p:nvSpPr>
        <p:spPr>
          <a:xfrm>
            <a:off x="6300192" y="6551766"/>
            <a:ext cx="26388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Physical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Rehabil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Occupational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D37656E-C06C-4C65-8815-E80F3A314CA4}" type="slidenum">
              <a:rPr kumimoji="0" lang="de-DE" sz="600" b="0" i="0" u="none" strike="noStrike" kern="0" cap="none" spc="0" normalizeH="0" baseline="0" noProof="0">
                <a:ln>
                  <a:noFill/>
                </a:ln>
                <a:solidFill>
                  <a:srgbClr val="FFFFFF"/>
                </a:solidFill>
                <a:effectLst/>
                <a:uLnTx/>
                <a:uFillTx/>
                <a:latin typeface="Lucida Sans"/>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de-DE" sz="600" b="0" i="0" u="none" strike="noStrike" kern="0" cap="none" spc="0" normalizeH="0" baseline="0" noProof="0">
              <a:ln>
                <a:noFill/>
              </a:ln>
              <a:solidFill>
                <a:srgbClr val="FFFFFF"/>
              </a:solidFill>
              <a:effectLst/>
              <a:uLnTx/>
              <a:uFillTx/>
              <a:latin typeface="Lucida Sans"/>
              <a:ea typeface="+mn-ea"/>
              <a:cs typeface="+mn-cs"/>
            </a:endParaRPr>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FFFFFF"/>
                </a:solidFill>
                <a:effectLst/>
                <a:uLnTx/>
                <a:uFillTx/>
                <a:latin typeface="Lucida Sans"/>
                <a:ea typeface="+mn-ea"/>
                <a:cs typeface="+mn-cs"/>
              </a:rPr>
              <a:t>Presentation: Ebenbichler</a:t>
            </a:r>
            <a:endParaRPr kumimoji="0" lang="de-DE" sz="600" b="0" i="0" u="none" strike="noStrike" kern="0" cap="none" spc="0" normalizeH="0" baseline="0" noProof="0" dirty="0">
              <a:ln>
                <a:noFill/>
              </a:ln>
              <a:solidFill>
                <a:srgbClr val="FFFFFF"/>
              </a:solidFill>
              <a:effectLst/>
              <a:uLnTx/>
              <a:uFillTx/>
              <a:latin typeface="Lucida Sans"/>
              <a:ea typeface="+mn-ea"/>
              <a:cs typeface="+mn-c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FFFFFF"/>
                </a:solidFill>
                <a:effectLst/>
                <a:uLnTx/>
                <a:uFillTx/>
                <a:latin typeface="Lucida Sans"/>
                <a:ea typeface="+mn-ea"/>
                <a:cs typeface="+mn-cs"/>
              </a:rPr>
              <a:t>Physical Medicine, Rehabilitation &amp; Occupational Medicine</a:t>
            </a:r>
            <a:endParaRPr kumimoji="0" lang="de-DE" sz="600" b="1" i="0" u="none" strike="noStrike" kern="0" cap="none" spc="0" normalizeH="0" baseline="0" noProof="0" dirty="0">
              <a:ln>
                <a:noFill/>
              </a:ln>
              <a:solidFill>
                <a:srgbClr val="FFFFFF"/>
              </a:solidFill>
              <a:effectLst/>
              <a:uLnTx/>
              <a:uFillTx/>
              <a:latin typeface="Lucida Sans"/>
              <a:ea typeface="+mn-ea"/>
              <a:cs typeface="+mn-cs"/>
            </a:endParaRPr>
          </a:p>
        </p:txBody>
      </p:sp>
      <p:sp>
        <p:nvSpPr>
          <p:cNvPr id="10" name="Inhaltsplatzhalter 2">
            <a:extLst>
              <a:ext uri="{FF2B5EF4-FFF2-40B4-BE49-F238E27FC236}">
                <a16:creationId xmlns:a16="http://schemas.microsoft.com/office/drawing/2014/main" id="{2BAE9547-45B8-49F1-AB0A-15FF38B2F0D4}"/>
              </a:ext>
            </a:extLst>
          </p:cNvPr>
          <p:cNvSpPr txBox="1">
            <a:spLocks/>
          </p:cNvSpPr>
          <p:nvPr/>
        </p:nvSpPr>
        <p:spPr>
          <a:xfrm>
            <a:off x="467544" y="1762723"/>
            <a:ext cx="8604447" cy="3394469"/>
          </a:xfrm>
          <a:prstGeom prst="rect">
            <a:avLst/>
          </a:prstGeom>
        </p:spPr>
        <p:txBody>
          <a:bodyPr/>
          <a:lstStyle>
            <a:lvl1pPr marL="263520" marR="0" lvl="0" indent="-263520" algn="l" defTabSz="914400" rtl="0" fontAlgn="auto" hangingPunct="1">
              <a:lnSpc>
                <a:spcPct val="130000"/>
              </a:lnSpc>
              <a:spcBef>
                <a:spcPts val="1000"/>
              </a:spcBef>
              <a:spcAft>
                <a:spcPts val="0"/>
              </a:spcAft>
              <a:buSzPct val="100000"/>
              <a:buFont typeface="Arial" pitchFamily="34"/>
              <a:buChar char="•"/>
              <a:tabLst/>
              <a:defRPr lang="en-GB" sz="2000" b="0" i="0" u="none" strike="noStrike" kern="1200" cap="none" spc="0" baseline="0">
                <a:solidFill>
                  <a:srgbClr val="000000"/>
                </a:solidFill>
                <a:uFillTx/>
                <a:latin typeface="Lucida Sans"/>
              </a:defRPr>
            </a:lvl1pPr>
            <a:lvl2pPr marL="542925" marR="0" lvl="1" indent="-279404" algn="l" defTabSz="914400" rtl="0" fontAlgn="auto" hangingPunct="1">
              <a:lnSpc>
                <a:spcPct val="130000"/>
              </a:lnSpc>
              <a:spcBef>
                <a:spcPts val="500"/>
              </a:spcBef>
              <a:spcAft>
                <a:spcPts val="0"/>
              </a:spcAft>
              <a:buSzPct val="100000"/>
              <a:buFont typeface="Arial" pitchFamily="34"/>
              <a:buChar char="•"/>
              <a:tabLst/>
              <a:defRPr lang="en-GB" sz="1900" b="0" i="0" u="none" strike="noStrike" kern="1200" cap="none" spc="0" baseline="0">
                <a:solidFill>
                  <a:srgbClr val="000000"/>
                </a:solidFill>
                <a:uFillTx/>
                <a:latin typeface="Lucida Sans"/>
              </a:defRPr>
            </a:lvl2pPr>
            <a:lvl3pPr marL="806445" marR="0" lvl="2" indent="-263520" algn="l" defTabSz="914400" rtl="0" fontAlgn="auto" hangingPunct="1">
              <a:lnSpc>
                <a:spcPct val="13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Lucida Sans"/>
              </a:defRPr>
            </a:lvl3pPr>
            <a:lvl4pPr marL="1069976" marR="0" lvl="3" indent="-263520" algn="l" defTabSz="914400" rtl="0" fontAlgn="auto" hangingPunct="1">
              <a:lnSpc>
                <a:spcPct val="130000"/>
              </a:lnSpc>
              <a:spcBef>
                <a:spcPts val="500"/>
              </a:spcBef>
              <a:spcAft>
                <a:spcPts val="0"/>
              </a:spcAft>
              <a:buSzPct val="100000"/>
              <a:buFont typeface="Arial" pitchFamily="34"/>
              <a:buChar char="•"/>
              <a:tabLst/>
              <a:defRPr lang="en-GB" sz="1700" b="0" i="0" u="none" strike="noStrike" kern="1200" cap="none" spc="0" baseline="0">
                <a:solidFill>
                  <a:srgbClr val="000000"/>
                </a:solidFill>
                <a:uFillTx/>
                <a:latin typeface="Lucida Sans"/>
              </a:defRPr>
            </a:lvl4pPr>
            <a:lvl5pPr marL="1347789" marR="0" lvl="4" indent="-277813" algn="l" defTabSz="914400" rtl="0" fontAlgn="auto" hangingPunct="1">
              <a:lnSpc>
                <a:spcPct val="13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Lucida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sz="2800" b="1" dirty="0">
                <a:solidFill>
                  <a:srgbClr val="C00000"/>
                </a:solidFill>
              </a:rPr>
              <a:t>Pain</a:t>
            </a:r>
          </a:p>
          <a:p>
            <a:pPr lvl="1">
              <a:lnSpc>
                <a:spcPct val="100000"/>
              </a:lnSpc>
            </a:pPr>
            <a:r>
              <a:rPr lang="en-US" sz="1800" dirty="0"/>
              <a:t>Weakness</a:t>
            </a:r>
          </a:p>
          <a:p>
            <a:pPr lvl="1">
              <a:lnSpc>
                <a:spcPct val="100000"/>
              </a:lnSpc>
            </a:pPr>
            <a:r>
              <a:rPr lang="en-US" sz="1800" dirty="0"/>
              <a:t>Restricted Range of Motion</a:t>
            </a:r>
          </a:p>
          <a:p>
            <a:pPr lvl="1">
              <a:lnSpc>
                <a:spcPct val="100000"/>
              </a:lnSpc>
            </a:pPr>
            <a:r>
              <a:rPr lang="en-US" sz="1800" dirty="0"/>
              <a:t>Structural alterations</a:t>
            </a:r>
          </a:p>
          <a:p>
            <a:pPr lvl="1">
              <a:lnSpc>
                <a:spcPct val="100000"/>
              </a:lnSpc>
            </a:pPr>
            <a:r>
              <a:rPr lang="en-US" sz="1800" dirty="0"/>
              <a:t>Instability</a:t>
            </a:r>
          </a:p>
          <a:p>
            <a:pPr lvl="1">
              <a:lnSpc>
                <a:spcPct val="100000"/>
              </a:lnSpc>
            </a:pPr>
            <a:r>
              <a:rPr lang="en-US" sz="1800" dirty="0"/>
              <a:t>Loss of sensibility</a:t>
            </a:r>
          </a:p>
          <a:p>
            <a:pPr marL="0" indent="0">
              <a:lnSpc>
                <a:spcPct val="100000"/>
              </a:lnSpc>
              <a:buNone/>
            </a:pPr>
            <a:endParaRPr lang="en-US" sz="800" dirty="0"/>
          </a:p>
          <a:p>
            <a:pPr marL="0" indent="0">
              <a:lnSpc>
                <a:spcPct val="100000"/>
              </a:lnSpc>
              <a:buNone/>
            </a:pPr>
            <a:r>
              <a:rPr lang="en-US" sz="1800" dirty="0"/>
              <a:t>In industrialized countries musculoskeletal impairments are most frequent reason for a pain related disorder; of these </a:t>
            </a:r>
            <a:r>
              <a:rPr lang="en-US" sz="1800" b="1" dirty="0"/>
              <a:t>~2/3 </a:t>
            </a:r>
            <a:r>
              <a:rPr lang="en-US" sz="1800" dirty="0"/>
              <a:t>account for </a:t>
            </a:r>
            <a:r>
              <a:rPr lang="en-US" sz="1800" b="1" dirty="0"/>
              <a:t>pain related spine disorders</a:t>
            </a:r>
          </a:p>
          <a:p>
            <a:pPr marL="0" indent="0">
              <a:lnSpc>
                <a:spcPct val="100000"/>
              </a:lnSpc>
              <a:buNone/>
            </a:pPr>
            <a:endParaRPr lang="en-US" sz="200" dirty="0"/>
          </a:p>
          <a:p>
            <a:pPr marL="0" indent="0">
              <a:lnSpc>
                <a:spcPct val="100000"/>
              </a:lnSpc>
              <a:buNone/>
            </a:pPr>
            <a:r>
              <a:rPr lang="en-US" sz="1800" dirty="0"/>
              <a:t>Only </a:t>
            </a:r>
            <a:r>
              <a:rPr lang="en-US" sz="1800" b="1" dirty="0"/>
              <a:t>~15% </a:t>
            </a:r>
            <a:r>
              <a:rPr lang="en-US" sz="1800" dirty="0"/>
              <a:t>of pain related complaints relate to a morphological impairment (e.g. disc herniation, spinal stenosis, fracture, inflammation </a:t>
            </a:r>
            <a:r>
              <a:rPr lang="en-US" sz="1800" dirty="0" err="1"/>
              <a:t>etc</a:t>
            </a:r>
            <a:r>
              <a:rPr lang="en-US" sz="1800" dirty="0"/>
              <a:t>) </a:t>
            </a:r>
            <a:endParaRPr kumimoji="0" lang="de-DE" sz="1800" b="0" i="0" u="none" strike="noStrike" kern="1200" cap="none" spc="0" normalizeH="0" baseline="0" noProof="0" dirty="0">
              <a:ln>
                <a:noFill/>
              </a:ln>
              <a:solidFill>
                <a:srgbClr val="000000"/>
              </a:solidFill>
              <a:effectLst/>
              <a:uLnTx/>
              <a:uFillTx/>
              <a:latin typeface="Lucida Sans"/>
              <a:ea typeface="+mn-ea"/>
              <a:cs typeface="+mn-cs"/>
            </a:endParaRPr>
          </a:p>
          <a:p>
            <a:pPr marL="197640" marR="0" lvl="0" indent="-197640" algn="l" defTabSz="685800" rtl="0" eaLnBrk="1" fontAlgn="auto" latinLnBrk="0" hangingPunct="1">
              <a:lnSpc>
                <a:spcPct val="100000"/>
              </a:lnSpc>
              <a:spcBef>
                <a:spcPts val="750"/>
              </a:spcBef>
              <a:spcAft>
                <a:spcPts val="0"/>
              </a:spcAft>
              <a:buClrTx/>
              <a:buSzPct val="100000"/>
              <a:buFont typeface="Arial" pitchFamily="34"/>
              <a:buChar char="•"/>
              <a:tabLst/>
              <a:defRPr/>
            </a:pPr>
            <a:endParaRPr kumimoji="0" lang="de-DE" sz="800" b="0" i="0" u="none" strike="noStrike" kern="1200" cap="none" spc="0" normalizeH="0" baseline="0" noProof="0" dirty="0">
              <a:ln>
                <a:noFill/>
              </a:ln>
              <a:solidFill>
                <a:srgbClr val="000000"/>
              </a:solidFill>
              <a:effectLst/>
              <a:uLnTx/>
              <a:uFillTx/>
              <a:latin typeface="Lucida Sans"/>
              <a:ea typeface="+mn-ea"/>
              <a:cs typeface="+mn-cs"/>
            </a:endParaRPr>
          </a:p>
          <a:p>
            <a:pPr marL="197640" marR="0" lvl="0" indent="-197640" algn="l" defTabSz="685800" rtl="0" eaLnBrk="1" fontAlgn="auto" latinLnBrk="0" hangingPunct="1">
              <a:lnSpc>
                <a:spcPct val="100000"/>
              </a:lnSpc>
              <a:spcBef>
                <a:spcPts val="750"/>
              </a:spcBef>
              <a:spcAft>
                <a:spcPts val="0"/>
              </a:spcAft>
              <a:buClrTx/>
              <a:buSzPct val="100000"/>
              <a:buFont typeface="Arial" pitchFamily="34"/>
              <a:buChar char="•"/>
              <a:tabLst/>
              <a:defRPr/>
            </a:pPr>
            <a:endParaRPr kumimoji="0" lang="de-DE" sz="1000" b="0" i="0" u="none" strike="noStrike" kern="1200" cap="none" spc="0" normalizeH="0" baseline="0" noProof="0" dirty="0">
              <a:ln>
                <a:noFill/>
              </a:ln>
              <a:solidFill>
                <a:srgbClr val="000000"/>
              </a:solidFill>
              <a:effectLst/>
              <a:uLnTx/>
              <a:uFillTx/>
              <a:latin typeface="Lucida Sans"/>
              <a:ea typeface="+mn-ea"/>
              <a:cs typeface="+mn-cs"/>
            </a:endParaRPr>
          </a:p>
          <a:p>
            <a:pPr marL="0" marR="0" lvl="0" indent="0" algn="l" defTabSz="685800" rtl="0" eaLnBrk="1" fontAlgn="auto" latinLnBrk="0" hangingPunct="1">
              <a:lnSpc>
                <a:spcPct val="100000"/>
              </a:lnSpc>
              <a:spcBef>
                <a:spcPts val="750"/>
              </a:spcBef>
              <a:spcAft>
                <a:spcPts val="0"/>
              </a:spcAft>
              <a:buClrTx/>
              <a:buSzPct val="100000"/>
              <a:buFont typeface="Arial" pitchFamily="34"/>
              <a:buNone/>
              <a:tabLst/>
              <a:defRPr/>
            </a:pPr>
            <a:r>
              <a:rPr kumimoji="0" lang="de-DE" sz="1800" b="0" i="0" u="none" strike="noStrike" kern="1200" cap="none" spc="0" normalizeH="0" baseline="0" noProof="0" dirty="0">
                <a:ln>
                  <a:noFill/>
                </a:ln>
                <a:solidFill>
                  <a:srgbClr val="000000"/>
                </a:solidFill>
                <a:effectLst/>
                <a:uLnTx/>
                <a:uFillTx/>
                <a:latin typeface="Lucida Sans"/>
                <a:ea typeface="+mn-ea"/>
                <a:cs typeface="+mn-cs"/>
              </a:rPr>
              <a:t> </a:t>
            </a: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Physical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Rehabil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Occupational</a:t>
            </a:r>
            <a:r>
              <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dirty="0" err="1">
                <a:ln>
                  <a:noFill/>
                </a:ln>
                <a:solidFill>
                  <a:prstClr val="white"/>
                </a:solidFill>
                <a:effectLst/>
                <a:uLnTx/>
                <a:uFillTx/>
                <a:latin typeface="Calibri" panose="020F0502020204030204"/>
                <a:ea typeface="+mn-ea"/>
                <a:cs typeface="+mn-cs"/>
              </a:rPr>
              <a:t>Med</a:t>
            </a:r>
            <a:endParaRPr kumimoji="0" lang="de-D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el 1">
            <a:extLst>
              <a:ext uri="{FF2B5EF4-FFF2-40B4-BE49-F238E27FC236}">
                <a16:creationId xmlns:a16="http://schemas.microsoft.com/office/drawing/2014/main" id="{73FACF27-B127-446A-A003-B7064D207B43}"/>
              </a:ext>
            </a:extLst>
          </p:cNvPr>
          <p:cNvSpPr txBox="1">
            <a:spLocks/>
          </p:cNvSpPr>
          <p:nvPr/>
        </p:nvSpPr>
        <p:spPr>
          <a:xfrm>
            <a:off x="612664" y="494276"/>
            <a:ext cx="8229600" cy="1143000"/>
          </a:xfrm>
          <a:prstGeom prst="rect">
            <a:avLst/>
          </a:prstGeom>
          <a:noFill/>
          <a:ln>
            <a:noFill/>
          </a:ln>
        </p:spPr>
        <p:txBody>
          <a:bodyPr vert="horz" wrap="square" lIns="0" tIns="71999" rIns="0" bIns="0" anchor="t" anchorCtr="0" compatLnSpc="1">
            <a:normAutofit fontScale="97500"/>
          </a:bodyPr>
          <a:lstStyle>
            <a:lvl1pPr marL="0" marR="0" lvl="0" indent="0" algn="l" defTabSz="685800" rtl="0" fontAlgn="auto" hangingPunct="1">
              <a:lnSpc>
                <a:spcPct val="90000"/>
              </a:lnSpc>
              <a:spcBef>
                <a:spcPts val="0"/>
              </a:spcBef>
              <a:spcAft>
                <a:spcPts val="0"/>
              </a:spcAft>
              <a:buNone/>
              <a:tabLst/>
              <a:defRPr lang="de-DE" sz="2400" b="0" i="0" u="none" strike="noStrike" kern="1200" cap="none" spc="0" baseline="0">
                <a:solidFill>
                  <a:srgbClr val="111D4E"/>
                </a:solidFill>
                <a:uFillTx/>
                <a:latin typeface="Georgia"/>
              </a:defRPr>
            </a:lvl1pPr>
          </a:lstStyle>
          <a:p>
            <a:r>
              <a:rPr lang="en-US" b="1" dirty="0">
                <a:solidFill>
                  <a:srgbClr val="C00000"/>
                </a:solidFill>
              </a:rPr>
              <a:t>Reasons for Medical Consultation</a:t>
            </a:r>
            <a:br>
              <a:rPr lang="en-US" b="1" dirty="0">
                <a:solidFill>
                  <a:srgbClr val="C00000"/>
                </a:solidFill>
              </a:rPr>
            </a:br>
            <a:r>
              <a:rPr lang="en-US" sz="4000" b="1" dirty="0"/>
              <a:t>Musculoskeletal System </a:t>
            </a:r>
            <a:endParaRPr lang="en-US" b="1" dirty="0"/>
          </a:p>
        </p:txBody>
      </p:sp>
    </p:spTree>
    <p:extLst>
      <p:ext uri="{BB962C8B-B14F-4D97-AF65-F5344CB8AC3E}">
        <p14:creationId xmlns:p14="http://schemas.microsoft.com/office/powerpoint/2010/main" val="409854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algn="ctr" defTabSz="685800">
              <a:defRPr sz="1800" b="0" i="0" u="none" strike="noStrike" kern="0" cap="none" spc="0" baseline="0">
                <a:solidFill>
                  <a:srgbClr val="000000"/>
                </a:solidFill>
                <a:uFillTx/>
              </a:defRPr>
            </a:pPr>
            <a:fld id="{1D37656E-C06C-4C65-8815-E80F3A314CA4}" type="slidenum">
              <a:rPr lang="de-DE" sz="600" kern="0">
                <a:solidFill>
                  <a:srgbClr val="FFFFFF"/>
                </a:solidFill>
                <a:latin typeface="Lucida Sans"/>
              </a:rPr>
              <a:pPr algn="ctr" defTabSz="685800">
                <a:defRPr sz="1800" b="0" i="0" u="none" strike="noStrike" kern="0" cap="none" spc="0" baseline="0">
                  <a:solidFill>
                    <a:srgbClr val="000000"/>
                  </a:solidFill>
                  <a:uFillTx/>
                </a:defRPr>
              </a:pPr>
              <a:t>7</a:t>
            </a:fld>
            <a:endParaRPr lang="de-DE" sz="600" kern="0">
              <a:solidFill>
                <a:srgbClr val="FFFFFF"/>
              </a:solidFill>
              <a:latin typeface="Lucida Sans"/>
            </a:endParaRPr>
          </a:p>
        </p:txBody>
      </p:sp>
      <p:sp>
        <p:nvSpPr>
          <p:cNvPr id="3" name="Titel 1">
            <a:extLst>
              <a:ext uri="{FF2B5EF4-FFF2-40B4-BE49-F238E27FC236}">
                <a16:creationId xmlns:a16="http://schemas.microsoft.com/office/drawing/2014/main" id="{E8EF2241-9E99-467C-BB37-8FCF58DB5D30}"/>
              </a:ext>
            </a:extLst>
          </p:cNvPr>
          <p:cNvSpPr txBox="1">
            <a:spLocks noGrp="1"/>
          </p:cNvSpPr>
          <p:nvPr>
            <p:ph type="title"/>
          </p:nvPr>
        </p:nvSpPr>
        <p:spPr>
          <a:xfrm>
            <a:off x="1311578" y="483518"/>
            <a:ext cx="6140742" cy="857250"/>
          </a:xfrm>
        </p:spPr>
        <p:txBody>
          <a:bodyPr anchorCtr="1"/>
          <a:lstStyle/>
          <a:p>
            <a:pPr lvl="0"/>
            <a:r>
              <a:rPr lang="de-DE" sz="3200" b="1" dirty="0">
                <a:solidFill>
                  <a:srgbClr val="C00000"/>
                </a:solidFill>
              </a:rPr>
              <a:t>Manual Medicine</a:t>
            </a:r>
            <a:endParaRPr lang="de-DE" sz="3200" dirty="0"/>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defTabSz="685800">
              <a:defRPr sz="1800" b="0" i="0" u="none" strike="noStrike" kern="0" cap="none" spc="0" baseline="0">
                <a:solidFill>
                  <a:srgbClr val="000000"/>
                </a:solidFill>
                <a:uFillTx/>
              </a:defRPr>
            </a:pPr>
            <a:r>
              <a:rPr lang="en-GB" sz="600" kern="0" dirty="0">
                <a:solidFill>
                  <a:srgbClr val="FFFFFF"/>
                </a:solidFill>
                <a:latin typeface="Lucida Sans"/>
              </a:rPr>
              <a:t>Presentation: Ebenbichler</a:t>
            </a:r>
            <a:endParaRPr lang="de-DE" sz="600" kern="0" dirty="0">
              <a:solidFill>
                <a:srgbClr val="FFFFFF"/>
              </a:solidFill>
              <a:latin typeface="Lucida San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r>
              <a:rPr lang="en-US" sz="600" b="1" kern="0" dirty="0">
                <a:solidFill>
                  <a:srgbClr val="FFFFFF"/>
                </a:solidFill>
                <a:latin typeface="Lucida Sans"/>
              </a:rPr>
              <a:t>Physical Medicine, Rehabilitation &amp; Occupational Medicine</a:t>
            </a:r>
            <a:endParaRPr lang="de-DE" sz="600" b="1" kern="0" dirty="0">
              <a:solidFill>
                <a:srgbClr val="FFFFFF"/>
              </a:solidFill>
              <a:latin typeface="Lucida Sans"/>
            </a:endParaRPr>
          </a:p>
        </p:txBody>
      </p:sp>
      <p:sp>
        <p:nvSpPr>
          <p:cNvPr id="10" name="Inhaltsplatzhalter 2">
            <a:extLst>
              <a:ext uri="{FF2B5EF4-FFF2-40B4-BE49-F238E27FC236}">
                <a16:creationId xmlns:a16="http://schemas.microsoft.com/office/drawing/2014/main" id="{2BAE9547-45B8-49F1-AB0A-15FF38B2F0D4}"/>
              </a:ext>
            </a:extLst>
          </p:cNvPr>
          <p:cNvSpPr txBox="1">
            <a:spLocks/>
          </p:cNvSpPr>
          <p:nvPr/>
        </p:nvSpPr>
        <p:spPr>
          <a:xfrm>
            <a:off x="467544" y="1402683"/>
            <a:ext cx="8208912" cy="3394469"/>
          </a:xfrm>
          <a:prstGeom prst="rect">
            <a:avLst/>
          </a:prstGeom>
        </p:spPr>
        <p:txBody>
          <a:bodyPr/>
          <a:lstStyle>
            <a:lvl1pPr marL="263520" marR="0" lvl="0" indent="-263520" algn="l" defTabSz="914400" rtl="0" fontAlgn="auto" hangingPunct="1">
              <a:lnSpc>
                <a:spcPct val="130000"/>
              </a:lnSpc>
              <a:spcBef>
                <a:spcPts val="1000"/>
              </a:spcBef>
              <a:spcAft>
                <a:spcPts val="0"/>
              </a:spcAft>
              <a:buSzPct val="100000"/>
              <a:buFont typeface="Arial" pitchFamily="34"/>
              <a:buChar char="•"/>
              <a:tabLst/>
              <a:defRPr lang="en-GB" sz="2000" b="0" i="0" u="none" strike="noStrike" kern="1200" cap="none" spc="0" baseline="0">
                <a:solidFill>
                  <a:srgbClr val="000000"/>
                </a:solidFill>
                <a:uFillTx/>
                <a:latin typeface="Lucida Sans"/>
              </a:defRPr>
            </a:lvl1pPr>
            <a:lvl2pPr marL="542925" marR="0" lvl="1" indent="-279404" algn="l" defTabSz="914400" rtl="0" fontAlgn="auto" hangingPunct="1">
              <a:lnSpc>
                <a:spcPct val="130000"/>
              </a:lnSpc>
              <a:spcBef>
                <a:spcPts val="500"/>
              </a:spcBef>
              <a:spcAft>
                <a:spcPts val="0"/>
              </a:spcAft>
              <a:buSzPct val="100000"/>
              <a:buFont typeface="Arial" pitchFamily="34"/>
              <a:buChar char="•"/>
              <a:tabLst/>
              <a:defRPr lang="en-GB" sz="1900" b="0" i="0" u="none" strike="noStrike" kern="1200" cap="none" spc="0" baseline="0">
                <a:solidFill>
                  <a:srgbClr val="000000"/>
                </a:solidFill>
                <a:uFillTx/>
                <a:latin typeface="Lucida Sans"/>
              </a:defRPr>
            </a:lvl2pPr>
            <a:lvl3pPr marL="806445" marR="0" lvl="2" indent="-263520" algn="l" defTabSz="914400" rtl="0" fontAlgn="auto" hangingPunct="1">
              <a:lnSpc>
                <a:spcPct val="13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Lucida Sans"/>
              </a:defRPr>
            </a:lvl3pPr>
            <a:lvl4pPr marL="1069976" marR="0" lvl="3" indent="-263520" algn="l" defTabSz="914400" rtl="0" fontAlgn="auto" hangingPunct="1">
              <a:lnSpc>
                <a:spcPct val="130000"/>
              </a:lnSpc>
              <a:spcBef>
                <a:spcPts val="500"/>
              </a:spcBef>
              <a:spcAft>
                <a:spcPts val="0"/>
              </a:spcAft>
              <a:buSzPct val="100000"/>
              <a:buFont typeface="Arial" pitchFamily="34"/>
              <a:buChar char="•"/>
              <a:tabLst/>
              <a:defRPr lang="en-GB" sz="1700" b="0" i="0" u="none" strike="noStrike" kern="1200" cap="none" spc="0" baseline="0">
                <a:solidFill>
                  <a:srgbClr val="000000"/>
                </a:solidFill>
                <a:uFillTx/>
                <a:latin typeface="Lucida Sans"/>
              </a:defRPr>
            </a:lvl4pPr>
            <a:lvl5pPr marL="1347789" marR="0" lvl="4" indent="-277813" algn="l" defTabSz="914400" rtl="0" fontAlgn="auto" hangingPunct="1">
              <a:lnSpc>
                <a:spcPct val="13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Lucida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tx1"/>
                </a:solidFill>
              </a:rPr>
              <a:t>Manual Medicine is the medical discipline of enhanced knowledge and skills, that by the use of theoretic basis, knowledge and conventional medical techniques of further medical specialties, carries out on one hand the </a:t>
            </a:r>
            <a:r>
              <a:rPr lang="en-US" sz="1400" b="1" u="sng" dirty="0">
                <a:solidFill>
                  <a:srgbClr val="002060"/>
                </a:solidFill>
              </a:rPr>
              <a:t>manual diagnostic examination of the locomotor system, the head, visceral attachments and connective tissue structures</a:t>
            </a:r>
            <a:r>
              <a:rPr lang="en-US" sz="1400" b="1" dirty="0">
                <a:solidFill>
                  <a:srgbClr val="002060"/>
                </a:solidFill>
              </a:rPr>
              <a:t>; on the other hand, </a:t>
            </a:r>
            <a:r>
              <a:rPr lang="en-US" sz="1400" b="1" u="sng" dirty="0">
                <a:solidFill>
                  <a:srgbClr val="002060"/>
                </a:solidFill>
              </a:rPr>
              <a:t>it adds manual techniques to the treatment of functional reversible disorders aiming to prevention, cure and rehabilitation </a:t>
            </a:r>
            <a:r>
              <a:rPr lang="en-US" sz="1400" dirty="0">
                <a:solidFill>
                  <a:schemeClr val="tx1"/>
                </a:solidFill>
              </a:rPr>
              <a:t>of the latter. </a:t>
            </a:r>
          </a:p>
          <a:p>
            <a:pPr marL="0" indent="0">
              <a:buNone/>
            </a:pPr>
            <a:r>
              <a:rPr lang="en-US" sz="1400" dirty="0">
                <a:solidFill>
                  <a:schemeClr val="tx1"/>
                </a:solidFill>
              </a:rPr>
              <a:t>Diagnostic and therapeutic procedures are </a:t>
            </a:r>
            <a:r>
              <a:rPr lang="en-US" sz="1400" b="1" u="sng" dirty="0">
                <a:solidFill>
                  <a:srgbClr val="002060"/>
                </a:solidFill>
              </a:rPr>
              <a:t>based on scientific neurophysiological and biomechanical principles</a:t>
            </a:r>
            <a:r>
              <a:rPr lang="en-US" sz="1400" b="1" dirty="0">
                <a:solidFill>
                  <a:srgbClr val="002060"/>
                </a:solidFill>
              </a:rPr>
              <a:t>.</a:t>
            </a:r>
            <a:r>
              <a:rPr lang="en-US" sz="1400" dirty="0">
                <a:solidFill>
                  <a:schemeClr val="tx1"/>
                </a:solidFill>
              </a:rPr>
              <a:t> Manual Medicine is a cross-sectional postgraduate apprenticeship and </a:t>
            </a:r>
            <a:r>
              <a:rPr lang="en-US" sz="1400" b="1" u="sng" dirty="0">
                <a:solidFill>
                  <a:srgbClr val="002060"/>
                </a:solidFill>
              </a:rPr>
              <a:t>can be carried out by all medical specialists</a:t>
            </a:r>
            <a:r>
              <a:rPr lang="en-US" sz="1400" u="sng" dirty="0">
                <a:solidFill>
                  <a:schemeClr val="tx1"/>
                </a:solidFill>
              </a:rPr>
              <a:t>. </a:t>
            </a:r>
            <a:r>
              <a:rPr lang="en-US" sz="1400" dirty="0">
                <a:solidFill>
                  <a:schemeClr val="tx1"/>
                </a:solidFill>
              </a:rPr>
              <a:t>Within the framework of a multimodal therapeutic concept, Manual Medicine encompasses the interdisciplinary application of its diagnostic and therapeutic techniques for the diagnosis and treatment of reversible dysfunctions of the locomotor system and the resulting ailments. </a:t>
            </a:r>
            <a:r>
              <a:rPr lang="en-US" sz="1400" u="sng" dirty="0">
                <a:solidFill>
                  <a:schemeClr val="tx1"/>
                </a:solidFill>
              </a:rPr>
              <a:t>Additionally, systemic chain-reactions – </a:t>
            </a:r>
            <a:r>
              <a:rPr lang="en-US" sz="1400" u="sng" dirty="0" err="1">
                <a:solidFill>
                  <a:schemeClr val="tx1"/>
                </a:solidFill>
              </a:rPr>
              <a:t>vertebrovisceral</a:t>
            </a:r>
            <a:r>
              <a:rPr lang="en-US" sz="1400" u="sng" dirty="0">
                <a:solidFill>
                  <a:schemeClr val="tx1"/>
                </a:solidFill>
              </a:rPr>
              <a:t>, </a:t>
            </a:r>
            <a:r>
              <a:rPr lang="en-US" sz="1400" u="sng" dirty="0" err="1">
                <a:solidFill>
                  <a:schemeClr val="tx1"/>
                </a:solidFill>
              </a:rPr>
              <a:t>viscerovertebral</a:t>
            </a:r>
            <a:r>
              <a:rPr lang="en-US" sz="1400" u="sng" dirty="0">
                <a:solidFill>
                  <a:schemeClr val="tx1"/>
                </a:solidFill>
              </a:rPr>
              <a:t> and </a:t>
            </a:r>
            <a:r>
              <a:rPr lang="en-US" sz="1400" u="sng" dirty="0" err="1">
                <a:solidFill>
                  <a:schemeClr val="tx1"/>
                </a:solidFill>
              </a:rPr>
              <a:t>viscerocutaneous</a:t>
            </a:r>
            <a:r>
              <a:rPr lang="en-US" sz="1400" u="sng" dirty="0">
                <a:solidFill>
                  <a:schemeClr val="tx1"/>
                </a:solidFill>
              </a:rPr>
              <a:t> – within the locomotor system as well as psychosomatic influences are also adequately considered </a:t>
            </a:r>
            <a:r>
              <a:rPr lang="en-US" sz="1400" dirty="0">
                <a:solidFill>
                  <a:schemeClr val="tx1"/>
                </a:solidFill>
              </a:rPr>
              <a:t>(“chain” means interlinked functional symptoms in the locomotor system). </a:t>
            </a:r>
            <a:endParaRPr lang="de-DE" sz="600" dirty="0">
              <a:solidFill>
                <a:schemeClr val="tx1"/>
              </a:solidFill>
            </a:endParaRPr>
          </a:p>
          <a:p>
            <a:pPr marL="197640" indent="-197640" defTabSz="685800">
              <a:spcBef>
                <a:spcPts val="750"/>
              </a:spcBef>
            </a:pPr>
            <a:endParaRPr lang="de-DE" sz="800" dirty="0"/>
          </a:p>
          <a:p>
            <a:pPr marL="0" indent="0" defTabSz="685800">
              <a:spcBef>
                <a:spcPts val="750"/>
              </a:spcBef>
              <a:buNone/>
            </a:pPr>
            <a:r>
              <a:rPr lang="de-DE" sz="1400" dirty="0"/>
              <a:t> </a:t>
            </a: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r>
              <a:rPr lang="de-DE" sz="1100" dirty="0">
                <a:solidFill>
                  <a:schemeClr val="bg1"/>
                </a:solidFill>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r>
              <a:rPr lang="de-DE" sz="1100" dirty="0" err="1">
                <a:solidFill>
                  <a:schemeClr val="bg1"/>
                </a:solidFill>
              </a:rPr>
              <a:t>Physical</a:t>
            </a:r>
            <a:r>
              <a:rPr lang="de-DE" sz="1100" dirty="0">
                <a:solidFill>
                  <a:schemeClr val="bg1"/>
                </a:solidFill>
              </a:rPr>
              <a:t> </a:t>
            </a:r>
            <a:r>
              <a:rPr lang="de-DE" sz="1100" dirty="0" err="1">
                <a:solidFill>
                  <a:schemeClr val="bg1"/>
                </a:solidFill>
              </a:rPr>
              <a:t>Med</a:t>
            </a:r>
            <a:r>
              <a:rPr lang="de-DE" sz="1100" dirty="0">
                <a:solidFill>
                  <a:schemeClr val="bg1"/>
                </a:solidFill>
              </a:rPr>
              <a:t>, </a:t>
            </a:r>
            <a:r>
              <a:rPr lang="de-DE" sz="1100" dirty="0" err="1">
                <a:solidFill>
                  <a:schemeClr val="bg1"/>
                </a:solidFill>
              </a:rPr>
              <a:t>Rehabil</a:t>
            </a:r>
            <a:r>
              <a:rPr lang="de-DE" sz="1100" dirty="0">
                <a:solidFill>
                  <a:schemeClr val="bg1"/>
                </a:solidFill>
              </a:rPr>
              <a:t> &amp; </a:t>
            </a:r>
            <a:r>
              <a:rPr lang="de-DE" sz="1100" dirty="0" err="1">
                <a:solidFill>
                  <a:schemeClr val="bg1"/>
                </a:solidFill>
              </a:rPr>
              <a:t>Occupational</a:t>
            </a:r>
            <a:r>
              <a:rPr lang="de-DE" sz="1100" dirty="0">
                <a:solidFill>
                  <a:schemeClr val="bg1"/>
                </a:solidFill>
              </a:rPr>
              <a:t> </a:t>
            </a:r>
            <a:r>
              <a:rPr lang="de-DE" sz="1100" dirty="0" err="1">
                <a:solidFill>
                  <a:schemeClr val="bg1"/>
                </a:solidFill>
              </a:rPr>
              <a:t>Med</a:t>
            </a:r>
            <a:endParaRPr lang="de-DE" sz="1100" dirty="0">
              <a:solidFill>
                <a:schemeClr val="bg1"/>
              </a:solidFill>
            </a:endParaRPr>
          </a:p>
        </p:txBody>
      </p:sp>
      <p:sp>
        <p:nvSpPr>
          <p:cNvPr id="9" name="Textfeld 8">
            <a:extLst>
              <a:ext uri="{FF2B5EF4-FFF2-40B4-BE49-F238E27FC236}">
                <a16:creationId xmlns:a16="http://schemas.microsoft.com/office/drawing/2014/main" id="{8B3F414A-E0D0-493C-AE86-23CECDD89C46}"/>
              </a:ext>
            </a:extLst>
          </p:cNvPr>
          <p:cNvSpPr txBox="1"/>
          <p:nvPr/>
        </p:nvSpPr>
        <p:spPr>
          <a:xfrm>
            <a:off x="7135190" y="5913819"/>
            <a:ext cx="12665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a:ea typeface="+mn-ea"/>
                <a:cs typeface="+mn-cs"/>
              </a:rPr>
              <a:t>ESSOMM 2023</a:t>
            </a:r>
          </a:p>
        </p:txBody>
      </p:sp>
    </p:spTree>
    <p:extLst>
      <p:ext uri="{BB962C8B-B14F-4D97-AF65-F5344CB8AC3E}">
        <p14:creationId xmlns:p14="http://schemas.microsoft.com/office/powerpoint/2010/main" val="314631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algn="ctr" defTabSz="685800">
              <a:defRPr sz="1800" b="0" i="0" u="none" strike="noStrike" kern="0" cap="none" spc="0" baseline="0">
                <a:solidFill>
                  <a:srgbClr val="000000"/>
                </a:solidFill>
                <a:uFillTx/>
              </a:defRPr>
            </a:pPr>
            <a:fld id="{1D37656E-C06C-4C65-8815-E80F3A314CA4}" type="slidenum">
              <a:rPr lang="de-DE" sz="600" kern="0">
                <a:solidFill>
                  <a:srgbClr val="FFFFFF"/>
                </a:solidFill>
                <a:latin typeface="Lucida Sans"/>
              </a:rPr>
              <a:pPr algn="ctr" defTabSz="685800">
                <a:defRPr sz="1800" b="0" i="0" u="none" strike="noStrike" kern="0" cap="none" spc="0" baseline="0">
                  <a:solidFill>
                    <a:srgbClr val="000000"/>
                  </a:solidFill>
                  <a:uFillTx/>
                </a:defRPr>
              </a:pPr>
              <a:t>8</a:t>
            </a:fld>
            <a:endParaRPr lang="de-DE" sz="600" kern="0">
              <a:solidFill>
                <a:srgbClr val="FFFFFF"/>
              </a:solidFill>
              <a:latin typeface="Lucida Sans"/>
            </a:endParaRPr>
          </a:p>
        </p:txBody>
      </p:sp>
      <p:sp>
        <p:nvSpPr>
          <p:cNvPr id="3" name="Titel 1">
            <a:extLst>
              <a:ext uri="{FF2B5EF4-FFF2-40B4-BE49-F238E27FC236}">
                <a16:creationId xmlns:a16="http://schemas.microsoft.com/office/drawing/2014/main" id="{E8EF2241-9E99-467C-BB37-8FCF58DB5D30}"/>
              </a:ext>
            </a:extLst>
          </p:cNvPr>
          <p:cNvSpPr txBox="1">
            <a:spLocks noGrp="1"/>
          </p:cNvSpPr>
          <p:nvPr>
            <p:ph type="title"/>
          </p:nvPr>
        </p:nvSpPr>
        <p:spPr>
          <a:xfrm>
            <a:off x="415254" y="1067236"/>
            <a:ext cx="7685138" cy="857250"/>
          </a:xfrm>
        </p:spPr>
        <p:txBody>
          <a:bodyPr anchorCtr="1"/>
          <a:lstStyle/>
          <a:p>
            <a:pPr lvl="0"/>
            <a:r>
              <a:rPr lang="de-DE" sz="3200" b="1" dirty="0">
                <a:solidFill>
                  <a:srgbClr val="C00000"/>
                </a:solidFill>
              </a:rPr>
              <a:t>Diagnosis in Manual Medicine</a:t>
            </a:r>
            <a:endParaRPr lang="de-DE" sz="3200" dirty="0"/>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defTabSz="685800">
              <a:defRPr sz="1800" b="0" i="0" u="none" strike="noStrike" kern="0" cap="none" spc="0" baseline="0">
                <a:solidFill>
                  <a:srgbClr val="000000"/>
                </a:solidFill>
                <a:uFillTx/>
              </a:defRPr>
            </a:pPr>
            <a:r>
              <a:rPr lang="en-GB" sz="600" kern="0" dirty="0">
                <a:solidFill>
                  <a:srgbClr val="FFFFFF"/>
                </a:solidFill>
                <a:latin typeface="Lucida Sans"/>
              </a:rPr>
              <a:t>Presentation: Ebenbichler</a:t>
            </a:r>
            <a:endParaRPr lang="de-DE" sz="600" kern="0" dirty="0">
              <a:solidFill>
                <a:srgbClr val="FFFFFF"/>
              </a:solidFill>
              <a:latin typeface="Lucida San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r>
              <a:rPr lang="en-US" sz="600" b="1" kern="0" dirty="0">
                <a:solidFill>
                  <a:srgbClr val="FFFFFF"/>
                </a:solidFill>
                <a:latin typeface="Lucida Sans"/>
              </a:rPr>
              <a:t>Physical Medicine, Rehabilitation &amp; Occupational Medicine</a:t>
            </a:r>
            <a:endParaRPr lang="de-DE" sz="600" b="1" kern="0" dirty="0">
              <a:solidFill>
                <a:srgbClr val="FFFFFF"/>
              </a:solidFill>
              <a:latin typeface="Lucida Sans"/>
            </a:endParaRPr>
          </a:p>
        </p:txBody>
      </p:sp>
      <p:sp>
        <p:nvSpPr>
          <p:cNvPr id="10" name="Inhaltsplatzhalter 2">
            <a:extLst>
              <a:ext uri="{FF2B5EF4-FFF2-40B4-BE49-F238E27FC236}">
                <a16:creationId xmlns:a16="http://schemas.microsoft.com/office/drawing/2014/main" id="{2BAE9547-45B8-49F1-AB0A-15FF38B2F0D4}"/>
              </a:ext>
            </a:extLst>
          </p:cNvPr>
          <p:cNvSpPr txBox="1">
            <a:spLocks/>
          </p:cNvSpPr>
          <p:nvPr/>
        </p:nvSpPr>
        <p:spPr>
          <a:xfrm>
            <a:off x="645109" y="2420888"/>
            <a:ext cx="8164709" cy="3394469"/>
          </a:xfrm>
          <a:prstGeom prst="rect">
            <a:avLst/>
          </a:prstGeom>
        </p:spPr>
        <p:txBody>
          <a:bodyPr/>
          <a:lstStyle>
            <a:lvl1pPr marL="263520" marR="0" lvl="0" indent="-263520" algn="l" defTabSz="914400" rtl="0" fontAlgn="auto" hangingPunct="1">
              <a:lnSpc>
                <a:spcPct val="130000"/>
              </a:lnSpc>
              <a:spcBef>
                <a:spcPts val="1000"/>
              </a:spcBef>
              <a:spcAft>
                <a:spcPts val="0"/>
              </a:spcAft>
              <a:buSzPct val="100000"/>
              <a:buFont typeface="Arial" pitchFamily="34"/>
              <a:buChar char="•"/>
              <a:tabLst/>
              <a:defRPr lang="en-GB" sz="2000" b="0" i="0" u="none" strike="noStrike" kern="1200" cap="none" spc="0" baseline="0">
                <a:solidFill>
                  <a:srgbClr val="000000"/>
                </a:solidFill>
                <a:uFillTx/>
                <a:latin typeface="Lucida Sans"/>
              </a:defRPr>
            </a:lvl1pPr>
            <a:lvl2pPr marL="542925" marR="0" lvl="1" indent="-279404" algn="l" defTabSz="914400" rtl="0" fontAlgn="auto" hangingPunct="1">
              <a:lnSpc>
                <a:spcPct val="130000"/>
              </a:lnSpc>
              <a:spcBef>
                <a:spcPts val="500"/>
              </a:spcBef>
              <a:spcAft>
                <a:spcPts val="0"/>
              </a:spcAft>
              <a:buSzPct val="100000"/>
              <a:buFont typeface="Arial" pitchFamily="34"/>
              <a:buChar char="•"/>
              <a:tabLst/>
              <a:defRPr lang="en-GB" sz="1900" b="0" i="0" u="none" strike="noStrike" kern="1200" cap="none" spc="0" baseline="0">
                <a:solidFill>
                  <a:srgbClr val="000000"/>
                </a:solidFill>
                <a:uFillTx/>
                <a:latin typeface="Lucida Sans"/>
              </a:defRPr>
            </a:lvl2pPr>
            <a:lvl3pPr marL="806445" marR="0" lvl="2" indent="-263520" algn="l" defTabSz="914400" rtl="0" fontAlgn="auto" hangingPunct="1">
              <a:lnSpc>
                <a:spcPct val="13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Lucida Sans"/>
              </a:defRPr>
            </a:lvl3pPr>
            <a:lvl4pPr marL="1069976" marR="0" lvl="3" indent="-263520" algn="l" defTabSz="914400" rtl="0" fontAlgn="auto" hangingPunct="1">
              <a:lnSpc>
                <a:spcPct val="130000"/>
              </a:lnSpc>
              <a:spcBef>
                <a:spcPts val="500"/>
              </a:spcBef>
              <a:spcAft>
                <a:spcPts val="0"/>
              </a:spcAft>
              <a:buSzPct val="100000"/>
              <a:buFont typeface="Arial" pitchFamily="34"/>
              <a:buChar char="•"/>
              <a:tabLst/>
              <a:defRPr lang="en-GB" sz="1700" b="0" i="0" u="none" strike="noStrike" kern="1200" cap="none" spc="0" baseline="0">
                <a:solidFill>
                  <a:srgbClr val="000000"/>
                </a:solidFill>
                <a:uFillTx/>
                <a:latin typeface="Lucida Sans"/>
              </a:defRPr>
            </a:lvl4pPr>
            <a:lvl5pPr marL="1347789" marR="0" lvl="4" indent="-277813" algn="l" defTabSz="914400" rtl="0" fontAlgn="auto" hangingPunct="1">
              <a:lnSpc>
                <a:spcPct val="13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Lucida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400" dirty="0"/>
              <a:t>Diagnostic skills in manual medicine build upon </a:t>
            </a:r>
            <a:r>
              <a:rPr lang="en-US" sz="2400" b="1" dirty="0"/>
              <a:t>conventional medical techniques </a:t>
            </a:r>
            <a:r>
              <a:rPr lang="en-US" sz="2400" dirty="0"/>
              <a:t>with </a:t>
            </a:r>
            <a:r>
              <a:rPr lang="en-US" sz="2400" b="1" dirty="0"/>
              <a:t>manual examination of individual tissues and functional assessment</a:t>
            </a:r>
            <a:r>
              <a:rPr lang="en-US" sz="2400" dirty="0"/>
              <a:t> of the whole locomotor system based upon scientific biomechanical and neurophysiologic principles.</a:t>
            </a: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r>
              <a:rPr lang="de-DE" sz="1100" dirty="0">
                <a:solidFill>
                  <a:schemeClr val="bg1"/>
                </a:solidFill>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r>
              <a:rPr lang="de-DE" sz="1100" dirty="0" err="1">
                <a:solidFill>
                  <a:schemeClr val="bg1"/>
                </a:solidFill>
              </a:rPr>
              <a:t>Physical</a:t>
            </a:r>
            <a:r>
              <a:rPr lang="de-DE" sz="1100" dirty="0">
                <a:solidFill>
                  <a:schemeClr val="bg1"/>
                </a:solidFill>
              </a:rPr>
              <a:t> </a:t>
            </a:r>
            <a:r>
              <a:rPr lang="de-DE" sz="1100" dirty="0" err="1">
                <a:solidFill>
                  <a:schemeClr val="bg1"/>
                </a:solidFill>
              </a:rPr>
              <a:t>Med</a:t>
            </a:r>
            <a:r>
              <a:rPr lang="de-DE" sz="1100" dirty="0">
                <a:solidFill>
                  <a:schemeClr val="bg1"/>
                </a:solidFill>
              </a:rPr>
              <a:t>, </a:t>
            </a:r>
            <a:r>
              <a:rPr lang="de-DE" sz="1100" dirty="0" err="1">
                <a:solidFill>
                  <a:schemeClr val="bg1"/>
                </a:solidFill>
              </a:rPr>
              <a:t>Rehabil</a:t>
            </a:r>
            <a:r>
              <a:rPr lang="de-DE" sz="1100" dirty="0">
                <a:solidFill>
                  <a:schemeClr val="bg1"/>
                </a:solidFill>
              </a:rPr>
              <a:t> &amp; </a:t>
            </a:r>
            <a:r>
              <a:rPr lang="de-DE" sz="1100" dirty="0" err="1">
                <a:solidFill>
                  <a:schemeClr val="bg1"/>
                </a:solidFill>
              </a:rPr>
              <a:t>Occupational</a:t>
            </a:r>
            <a:r>
              <a:rPr lang="de-DE" sz="1100" dirty="0">
                <a:solidFill>
                  <a:schemeClr val="bg1"/>
                </a:solidFill>
              </a:rPr>
              <a:t> </a:t>
            </a:r>
            <a:r>
              <a:rPr lang="de-DE" sz="1100" dirty="0" err="1">
                <a:solidFill>
                  <a:schemeClr val="bg1"/>
                </a:solidFill>
              </a:rPr>
              <a:t>Med</a:t>
            </a:r>
            <a:endParaRPr lang="de-DE" sz="1100" dirty="0">
              <a:solidFill>
                <a:schemeClr val="bg1"/>
              </a:solidFill>
            </a:endParaRPr>
          </a:p>
        </p:txBody>
      </p:sp>
      <p:sp>
        <p:nvSpPr>
          <p:cNvPr id="9" name="Textfeld 8">
            <a:extLst>
              <a:ext uri="{FF2B5EF4-FFF2-40B4-BE49-F238E27FC236}">
                <a16:creationId xmlns:a16="http://schemas.microsoft.com/office/drawing/2014/main" id="{D8881EC1-36EB-4A75-8B54-5086F5B984FB}"/>
              </a:ext>
            </a:extLst>
          </p:cNvPr>
          <p:cNvSpPr txBox="1"/>
          <p:nvPr/>
        </p:nvSpPr>
        <p:spPr>
          <a:xfrm>
            <a:off x="6012160" y="5695104"/>
            <a:ext cx="2930739" cy="369332"/>
          </a:xfrm>
          <a:prstGeom prst="rect">
            <a:avLst/>
          </a:prstGeom>
          <a:noFill/>
        </p:spPr>
        <p:txBody>
          <a:bodyPr wrap="none" rtlCol="0">
            <a:spAutoFit/>
          </a:bodyPr>
          <a:lstStyle/>
          <a:p>
            <a:r>
              <a:rPr lang="de-DE" dirty="0" err="1"/>
              <a:t>Adapted</a:t>
            </a:r>
            <a:r>
              <a:rPr lang="de-DE" dirty="0"/>
              <a:t> </a:t>
            </a:r>
            <a:r>
              <a:rPr lang="de-DE" dirty="0" err="1"/>
              <a:t>from</a:t>
            </a:r>
            <a:r>
              <a:rPr lang="de-DE" dirty="0"/>
              <a:t> ESSOMM 2022</a:t>
            </a:r>
            <a:endParaRPr lang="en-US" dirty="0"/>
          </a:p>
        </p:txBody>
      </p:sp>
    </p:spTree>
    <p:extLst>
      <p:ext uri="{BB962C8B-B14F-4D97-AF65-F5344CB8AC3E}">
        <p14:creationId xmlns:p14="http://schemas.microsoft.com/office/powerpoint/2010/main" val="6634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EE9DB17-0BCC-426B-BE8B-57CED8536485}"/>
              </a:ext>
            </a:extLst>
          </p:cNvPr>
          <p:cNvSpPr txBox="1"/>
          <p:nvPr/>
        </p:nvSpPr>
        <p:spPr>
          <a:xfrm>
            <a:off x="7529518" y="5682998"/>
            <a:ext cx="347789" cy="235559"/>
          </a:xfrm>
          <a:prstGeom prst="rect">
            <a:avLst/>
          </a:prstGeom>
          <a:noFill/>
          <a:ln>
            <a:noFill/>
          </a:ln>
        </p:spPr>
        <p:txBody>
          <a:bodyPr vert="horz" wrap="square" lIns="68580" tIns="34290" rIns="68580" bIns="34290" anchor="b" anchorCtr="1" compatLnSpc="1">
            <a:noAutofit/>
          </a:bodyPr>
          <a:lstStyle/>
          <a:p>
            <a:pPr algn="ctr" defTabSz="685800">
              <a:defRPr sz="1800" b="0" i="0" u="none" strike="noStrike" kern="0" cap="none" spc="0" baseline="0">
                <a:solidFill>
                  <a:srgbClr val="000000"/>
                </a:solidFill>
                <a:uFillTx/>
              </a:defRPr>
            </a:pPr>
            <a:fld id="{1D37656E-C06C-4C65-8815-E80F3A314CA4}" type="slidenum">
              <a:rPr lang="de-DE" sz="600" kern="0">
                <a:solidFill>
                  <a:srgbClr val="FFFFFF"/>
                </a:solidFill>
                <a:latin typeface="Lucida Sans"/>
              </a:rPr>
              <a:pPr algn="ctr" defTabSz="685800">
                <a:defRPr sz="1800" b="0" i="0" u="none" strike="noStrike" kern="0" cap="none" spc="0" baseline="0">
                  <a:solidFill>
                    <a:srgbClr val="000000"/>
                  </a:solidFill>
                  <a:uFillTx/>
                </a:defRPr>
              </a:pPr>
              <a:t>9</a:t>
            </a:fld>
            <a:endParaRPr lang="de-DE" sz="600" kern="0">
              <a:solidFill>
                <a:srgbClr val="FFFFFF"/>
              </a:solidFill>
              <a:latin typeface="Lucida Sans"/>
            </a:endParaRPr>
          </a:p>
        </p:txBody>
      </p:sp>
      <p:sp>
        <p:nvSpPr>
          <p:cNvPr id="3" name="Titel 1">
            <a:extLst>
              <a:ext uri="{FF2B5EF4-FFF2-40B4-BE49-F238E27FC236}">
                <a16:creationId xmlns:a16="http://schemas.microsoft.com/office/drawing/2014/main" id="{E8EF2241-9E99-467C-BB37-8FCF58DB5D30}"/>
              </a:ext>
            </a:extLst>
          </p:cNvPr>
          <p:cNvSpPr txBox="1">
            <a:spLocks noGrp="1"/>
          </p:cNvSpPr>
          <p:nvPr>
            <p:ph type="title"/>
          </p:nvPr>
        </p:nvSpPr>
        <p:spPr>
          <a:xfrm>
            <a:off x="415254" y="692696"/>
            <a:ext cx="6140742" cy="857250"/>
          </a:xfrm>
        </p:spPr>
        <p:txBody>
          <a:bodyPr anchorCtr="1"/>
          <a:lstStyle/>
          <a:p>
            <a:pPr lvl="0"/>
            <a:r>
              <a:rPr lang="en-US" sz="3200" b="1" dirty="0">
                <a:solidFill>
                  <a:srgbClr val="C00000"/>
                </a:solidFill>
              </a:rPr>
              <a:t>MM Diagnostics</a:t>
            </a:r>
            <a:endParaRPr lang="de-DE" sz="3200" dirty="0"/>
          </a:p>
        </p:txBody>
      </p:sp>
      <p:sp>
        <p:nvSpPr>
          <p:cNvPr id="7" name="Fußzeilenplatzhalter 4">
            <a:extLst>
              <a:ext uri="{FF2B5EF4-FFF2-40B4-BE49-F238E27FC236}">
                <a16:creationId xmlns:a16="http://schemas.microsoft.com/office/drawing/2014/main" id="{478D5908-EC21-4449-8C1D-764B89C1EBF6}"/>
              </a:ext>
            </a:extLst>
          </p:cNvPr>
          <p:cNvSpPr txBox="1"/>
          <p:nvPr/>
        </p:nvSpPr>
        <p:spPr>
          <a:xfrm>
            <a:off x="4727464" y="5621084"/>
            <a:ext cx="3153686" cy="169680"/>
          </a:xfrm>
          <a:prstGeom prst="rect">
            <a:avLst/>
          </a:prstGeom>
          <a:noFill/>
          <a:ln>
            <a:noFill/>
          </a:ln>
        </p:spPr>
        <p:txBody>
          <a:bodyPr vert="horz" wrap="square" lIns="68580" tIns="34290" rIns="68580" bIns="34290" anchor="b" anchorCtr="0" compatLnSpc="1">
            <a:noAutofit/>
          </a:bodyPr>
          <a:lstStyle/>
          <a:p>
            <a:pPr defTabSz="685800">
              <a:defRPr sz="1800" b="0" i="0" u="none" strike="noStrike" kern="0" cap="none" spc="0" baseline="0">
                <a:solidFill>
                  <a:srgbClr val="000000"/>
                </a:solidFill>
                <a:uFillTx/>
              </a:defRPr>
            </a:pPr>
            <a:r>
              <a:rPr lang="en-GB" sz="600" kern="0" dirty="0">
                <a:solidFill>
                  <a:srgbClr val="FFFFFF"/>
                </a:solidFill>
                <a:latin typeface="Lucida Sans"/>
              </a:rPr>
              <a:t>Presentation: Ebenbichler</a:t>
            </a:r>
            <a:endParaRPr lang="de-DE" sz="600" kern="0" dirty="0">
              <a:solidFill>
                <a:srgbClr val="FFFFFF"/>
              </a:solidFill>
              <a:latin typeface="Lucida Sans"/>
            </a:endParaRPr>
          </a:p>
        </p:txBody>
      </p:sp>
      <p:sp>
        <p:nvSpPr>
          <p:cNvPr id="8" name="Datumsplatzhalter 3">
            <a:extLst>
              <a:ext uri="{FF2B5EF4-FFF2-40B4-BE49-F238E27FC236}">
                <a16:creationId xmlns:a16="http://schemas.microsoft.com/office/drawing/2014/main" id="{165EEC2E-6109-4046-8167-5579B16BD259}"/>
              </a:ext>
            </a:extLst>
          </p:cNvPr>
          <p:cNvSpPr txBox="1"/>
          <p:nvPr/>
        </p:nvSpPr>
        <p:spPr>
          <a:xfrm>
            <a:off x="4734439" y="5753924"/>
            <a:ext cx="2728250" cy="175023"/>
          </a:xfrm>
          <a:prstGeom prst="rect">
            <a:avLst/>
          </a:prstGeom>
          <a:noFill/>
          <a:ln>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r>
              <a:rPr lang="en-US" sz="600" b="1" kern="0" dirty="0">
                <a:solidFill>
                  <a:srgbClr val="FFFFFF"/>
                </a:solidFill>
                <a:latin typeface="Lucida Sans"/>
              </a:rPr>
              <a:t>Physical Medicine, Rehabilitation &amp; Occupational Medicine</a:t>
            </a:r>
            <a:endParaRPr lang="de-DE" sz="600" b="1" kern="0" dirty="0">
              <a:solidFill>
                <a:srgbClr val="FFFFFF"/>
              </a:solidFill>
              <a:latin typeface="Lucida Sans"/>
            </a:endParaRPr>
          </a:p>
        </p:txBody>
      </p:sp>
      <p:sp>
        <p:nvSpPr>
          <p:cNvPr id="6" name="Textfeld 5">
            <a:extLst>
              <a:ext uri="{FF2B5EF4-FFF2-40B4-BE49-F238E27FC236}">
                <a16:creationId xmlns:a16="http://schemas.microsoft.com/office/drawing/2014/main" id="{8A0909D8-D315-4080-9706-16B5F7D22D23}"/>
              </a:ext>
            </a:extLst>
          </p:cNvPr>
          <p:cNvSpPr txBox="1"/>
          <p:nvPr/>
        </p:nvSpPr>
        <p:spPr>
          <a:xfrm>
            <a:off x="5913370" y="6309320"/>
            <a:ext cx="984565" cy="261610"/>
          </a:xfrm>
          <a:prstGeom prst="rect">
            <a:avLst/>
          </a:prstGeom>
          <a:noFill/>
        </p:spPr>
        <p:txBody>
          <a:bodyPr wrap="none" rtlCol="0">
            <a:spAutoFit/>
          </a:bodyPr>
          <a:lstStyle/>
          <a:p>
            <a:r>
              <a:rPr lang="de-DE" sz="1100" dirty="0">
                <a:solidFill>
                  <a:schemeClr val="bg1"/>
                </a:solidFill>
              </a:rPr>
              <a:t>G Ebenbichler</a:t>
            </a:r>
          </a:p>
        </p:txBody>
      </p:sp>
      <p:sp>
        <p:nvSpPr>
          <p:cNvPr id="13" name="Textfeld 12">
            <a:extLst>
              <a:ext uri="{FF2B5EF4-FFF2-40B4-BE49-F238E27FC236}">
                <a16:creationId xmlns:a16="http://schemas.microsoft.com/office/drawing/2014/main" id="{6B577A70-8E99-4F8D-B1EB-9F013C8B32B5}"/>
              </a:ext>
            </a:extLst>
          </p:cNvPr>
          <p:cNvSpPr txBox="1"/>
          <p:nvPr/>
        </p:nvSpPr>
        <p:spPr>
          <a:xfrm>
            <a:off x="5941099" y="6525344"/>
            <a:ext cx="2638864" cy="261610"/>
          </a:xfrm>
          <a:prstGeom prst="rect">
            <a:avLst/>
          </a:prstGeom>
          <a:noFill/>
        </p:spPr>
        <p:txBody>
          <a:bodyPr wrap="none" rtlCol="0">
            <a:spAutoFit/>
          </a:bodyPr>
          <a:lstStyle/>
          <a:p>
            <a:r>
              <a:rPr lang="de-DE" sz="1100" dirty="0" err="1">
                <a:solidFill>
                  <a:schemeClr val="bg1"/>
                </a:solidFill>
              </a:rPr>
              <a:t>Physical</a:t>
            </a:r>
            <a:r>
              <a:rPr lang="de-DE" sz="1100" dirty="0">
                <a:solidFill>
                  <a:schemeClr val="bg1"/>
                </a:solidFill>
              </a:rPr>
              <a:t> </a:t>
            </a:r>
            <a:r>
              <a:rPr lang="de-DE" sz="1100" dirty="0" err="1">
                <a:solidFill>
                  <a:schemeClr val="bg1"/>
                </a:solidFill>
              </a:rPr>
              <a:t>Med</a:t>
            </a:r>
            <a:r>
              <a:rPr lang="de-DE" sz="1100" dirty="0">
                <a:solidFill>
                  <a:schemeClr val="bg1"/>
                </a:solidFill>
              </a:rPr>
              <a:t>, </a:t>
            </a:r>
            <a:r>
              <a:rPr lang="de-DE" sz="1100" dirty="0" err="1">
                <a:solidFill>
                  <a:schemeClr val="bg1"/>
                </a:solidFill>
              </a:rPr>
              <a:t>Rehabil</a:t>
            </a:r>
            <a:r>
              <a:rPr lang="de-DE" sz="1100" dirty="0">
                <a:solidFill>
                  <a:schemeClr val="bg1"/>
                </a:solidFill>
              </a:rPr>
              <a:t> &amp; </a:t>
            </a:r>
            <a:r>
              <a:rPr lang="de-DE" sz="1100" dirty="0" err="1">
                <a:solidFill>
                  <a:schemeClr val="bg1"/>
                </a:solidFill>
              </a:rPr>
              <a:t>Occupational</a:t>
            </a:r>
            <a:r>
              <a:rPr lang="de-DE" sz="1100" dirty="0">
                <a:solidFill>
                  <a:schemeClr val="bg1"/>
                </a:solidFill>
              </a:rPr>
              <a:t> </a:t>
            </a:r>
            <a:r>
              <a:rPr lang="de-DE" sz="1100" dirty="0" err="1">
                <a:solidFill>
                  <a:schemeClr val="bg1"/>
                </a:solidFill>
              </a:rPr>
              <a:t>Med</a:t>
            </a:r>
            <a:endParaRPr lang="de-DE" sz="1100" dirty="0">
              <a:solidFill>
                <a:schemeClr val="bg1"/>
              </a:solidFill>
            </a:endParaRPr>
          </a:p>
        </p:txBody>
      </p:sp>
      <p:sp>
        <p:nvSpPr>
          <p:cNvPr id="9" name="Inhaltsplatzhalter 2">
            <a:extLst>
              <a:ext uri="{FF2B5EF4-FFF2-40B4-BE49-F238E27FC236}">
                <a16:creationId xmlns:a16="http://schemas.microsoft.com/office/drawing/2014/main" id="{DD406B2E-9809-4226-8E7B-3AD02BDD302D}"/>
              </a:ext>
            </a:extLst>
          </p:cNvPr>
          <p:cNvSpPr txBox="1">
            <a:spLocks/>
          </p:cNvSpPr>
          <p:nvPr/>
        </p:nvSpPr>
        <p:spPr>
          <a:xfrm>
            <a:off x="457200" y="1700808"/>
            <a:ext cx="8435280" cy="4525963"/>
          </a:xfrm>
          <a:prstGeom prst="rect">
            <a:avLst/>
          </a:prstGeom>
        </p:spPr>
        <p:txBody>
          <a:bodyPr>
            <a:normAutofit/>
          </a:bodyPr>
          <a:lstStyle>
            <a:lvl1pPr marL="197640" marR="0" lvl="0" indent="-197640" algn="l" defTabSz="685800" rtl="0" fontAlgn="auto" hangingPunct="1">
              <a:lnSpc>
                <a:spcPct val="130000"/>
              </a:lnSpc>
              <a:spcBef>
                <a:spcPts val="750"/>
              </a:spcBef>
              <a:spcAft>
                <a:spcPts val="0"/>
              </a:spcAft>
              <a:buSzPct val="100000"/>
              <a:buFont typeface="Arial" pitchFamily="34"/>
              <a:buChar char="•"/>
              <a:tabLst/>
              <a:defRPr lang="en-GB" sz="1500" b="0" i="0" u="none" strike="noStrike" kern="1200" cap="none" spc="0" baseline="0">
                <a:solidFill>
                  <a:srgbClr val="000000"/>
                </a:solidFill>
                <a:uFillTx/>
                <a:latin typeface="Lucida Sans"/>
              </a:defRPr>
            </a:lvl1pPr>
            <a:lvl2pPr marL="407194" marR="0" lvl="1" indent="-209553" algn="l" defTabSz="685800" rtl="0" fontAlgn="auto" hangingPunct="1">
              <a:lnSpc>
                <a:spcPct val="130000"/>
              </a:lnSpc>
              <a:spcBef>
                <a:spcPts val="375"/>
              </a:spcBef>
              <a:spcAft>
                <a:spcPts val="0"/>
              </a:spcAft>
              <a:buSzPct val="100000"/>
              <a:buFont typeface="Arial" pitchFamily="34"/>
              <a:buChar char="•"/>
              <a:tabLst/>
              <a:defRPr lang="en-GB" sz="1425" b="0" i="0" u="none" strike="noStrike" kern="1200" cap="none" spc="0" baseline="0">
                <a:solidFill>
                  <a:srgbClr val="000000"/>
                </a:solidFill>
                <a:uFillTx/>
                <a:latin typeface="Lucida Sans"/>
              </a:defRPr>
            </a:lvl2pPr>
            <a:lvl3pPr marL="604834" marR="0" lvl="2" indent="-197640" algn="l" defTabSz="685800" rtl="0" fontAlgn="auto" hangingPunct="1">
              <a:lnSpc>
                <a:spcPct val="130000"/>
              </a:lnSpc>
              <a:spcBef>
                <a:spcPts val="375"/>
              </a:spcBef>
              <a:spcAft>
                <a:spcPts val="0"/>
              </a:spcAft>
              <a:buSzPct val="100000"/>
              <a:buFont typeface="Arial" pitchFamily="34"/>
              <a:buChar char="•"/>
              <a:tabLst/>
              <a:defRPr lang="en-GB" sz="1350" b="0" i="0" u="none" strike="noStrike" kern="1200" cap="none" spc="0" baseline="0">
                <a:solidFill>
                  <a:srgbClr val="000000"/>
                </a:solidFill>
                <a:uFillTx/>
                <a:latin typeface="Lucida Sans"/>
              </a:defRPr>
            </a:lvl3pPr>
            <a:lvl4pPr marL="802482" marR="0" lvl="3" indent="-197640" algn="l" defTabSz="685800" rtl="0" fontAlgn="auto" hangingPunct="1">
              <a:lnSpc>
                <a:spcPct val="130000"/>
              </a:lnSpc>
              <a:spcBef>
                <a:spcPts val="375"/>
              </a:spcBef>
              <a:spcAft>
                <a:spcPts val="0"/>
              </a:spcAft>
              <a:buSzPct val="100000"/>
              <a:buFont typeface="Arial" pitchFamily="34"/>
              <a:buChar char="•"/>
              <a:tabLst/>
              <a:defRPr lang="en-GB" sz="1275" b="0" i="0" u="none" strike="noStrike" kern="1200" cap="none" spc="0" baseline="0">
                <a:solidFill>
                  <a:srgbClr val="000000"/>
                </a:solidFill>
                <a:uFillTx/>
                <a:latin typeface="Lucida Sans"/>
              </a:defRPr>
            </a:lvl4pPr>
            <a:lvl5pPr marL="1010842" marR="0" lvl="4" indent="-208360" algn="l" defTabSz="685800" rtl="0" fontAlgn="auto" hangingPunct="1">
              <a:lnSpc>
                <a:spcPct val="130000"/>
              </a:lnSpc>
              <a:spcBef>
                <a:spcPts val="375"/>
              </a:spcBef>
              <a:spcAft>
                <a:spcPts val="0"/>
              </a:spcAft>
              <a:buSzPct val="100000"/>
              <a:buFont typeface="Arial" pitchFamily="34"/>
              <a:buChar char="•"/>
              <a:tabLst/>
              <a:defRPr lang="en-GB" sz="1200" b="0" i="0" u="none" strike="noStrike" kern="1200" cap="none" spc="0" baseline="0">
                <a:solidFill>
                  <a:srgbClr val="000000"/>
                </a:solidFill>
                <a:uFillTx/>
                <a:latin typeface="Lucida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Identifies and differentiates: </a:t>
            </a:r>
          </a:p>
          <a:p>
            <a:pPr lvl="1"/>
            <a:r>
              <a:rPr lang="en-US" sz="1800" dirty="0"/>
              <a:t>Reversible impairments  			</a:t>
            </a:r>
            <a:r>
              <a:rPr lang="en-US" sz="1800" b="1" dirty="0">
                <a:solidFill>
                  <a:srgbClr val="C00000"/>
                </a:solidFill>
              </a:rPr>
              <a:t>primary domain </a:t>
            </a:r>
          </a:p>
          <a:p>
            <a:pPr lvl="1"/>
            <a:r>
              <a:rPr lang="en-US" sz="1800" dirty="0"/>
              <a:t>Irreversible impairments			</a:t>
            </a:r>
            <a:r>
              <a:rPr lang="en-US" sz="1800" b="1" dirty="0">
                <a:solidFill>
                  <a:srgbClr val="C00000"/>
                </a:solidFill>
              </a:rPr>
              <a:t>adjunct</a:t>
            </a:r>
          </a:p>
          <a:p>
            <a:pPr lvl="1"/>
            <a:endParaRPr lang="en-US" sz="400" dirty="0"/>
          </a:p>
          <a:p>
            <a:r>
              <a:rPr lang="en-US" sz="1800" b="1" dirty="0"/>
              <a:t>Examines:</a:t>
            </a:r>
          </a:p>
          <a:p>
            <a:pPr lvl="1"/>
            <a:r>
              <a:rPr lang="en-US" sz="1800" dirty="0"/>
              <a:t>Skin</a:t>
            </a:r>
          </a:p>
          <a:p>
            <a:pPr lvl="1"/>
            <a:r>
              <a:rPr lang="en-US" sz="1800" dirty="0"/>
              <a:t>Muscle/ connective tissues/ tendons</a:t>
            </a:r>
          </a:p>
          <a:p>
            <a:pPr lvl="1"/>
            <a:r>
              <a:rPr lang="en-US" sz="1800" dirty="0"/>
              <a:t>Ligaments</a:t>
            </a:r>
          </a:p>
          <a:p>
            <a:pPr lvl="1"/>
            <a:r>
              <a:rPr lang="en-US" sz="1800" dirty="0"/>
              <a:t>Joints and bones</a:t>
            </a:r>
          </a:p>
          <a:p>
            <a:pPr lvl="1"/>
            <a:endParaRPr lang="en-US" sz="400" dirty="0"/>
          </a:p>
          <a:p>
            <a:pPr marL="0" indent="0">
              <a:buFont typeface="Arial" pitchFamily="34"/>
              <a:buNone/>
            </a:pPr>
            <a:r>
              <a:rPr lang="en-US" sz="1800" dirty="0"/>
              <a:t>→→ 	Understand the complexity of structural and functional changes 	of the musculoskeletal problem</a:t>
            </a:r>
          </a:p>
        </p:txBody>
      </p:sp>
    </p:spTree>
    <p:extLst>
      <p:ext uri="{BB962C8B-B14F-4D97-AF65-F5344CB8AC3E}">
        <p14:creationId xmlns:p14="http://schemas.microsoft.com/office/powerpoint/2010/main" val="2248238026"/>
      </p:ext>
    </p:extLst>
  </p:cSld>
  <p:clrMapOvr>
    <a:masterClrMapping/>
  </p:clrMapOvr>
</p:sld>
</file>

<file path=ppt/theme/theme1.xml><?xml version="1.0" encoding="utf-8"?>
<a:theme xmlns:a="http://schemas.openxmlformats.org/drawingml/2006/main" name="Office Theme">
  <a:themeElements>
    <a:clrScheme name="Benutzerdefiniert 1">
      <a:dk1>
        <a:srgbClr val="000000"/>
      </a:dk1>
      <a:lt1>
        <a:srgbClr val="FFFFFF"/>
      </a:lt1>
      <a:dk2>
        <a:srgbClr val="013060"/>
      </a:dk2>
      <a:lt2>
        <a:srgbClr val="E7E6E6"/>
      </a:lt2>
      <a:accent1>
        <a:srgbClr val="013061"/>
      </a:accent1>
      <a:accent2>
        <a:srgbClr val="E20036"/>
      </a:accent2>
      <a:accent3>
        <a:srgbClr val="838B8B"/>
      </a:accent3>
      <a:accent4>
        <a:srgbClr val="9AC344"/>
      </a:accent4>
      <a:accent5>
        <a:srgbClr val="59BFEE"/>
      </a:accent5>
      <a:accent6>
        <a:srgbClr val="F07D00"/>
      </a:accent6>
      <a:hlink>
        <a:srgbClr val="E20036"/>
      </a:hlink>
      <a:folHlink>
        <a:srgbClr val="E200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ISC_template_V3_test" id="{706AF202-0E94-214D-8AB3-A7145B9C290A}" vid="{2AFA4145-B701-C041-BBCA-7DD385C05A71}"/>
    </a:ext>
  </a:extLst>
</a:theme>
</file>

<file path=ppt/theme/theme2.xml><?xml version="1.0" encoding="utf-8"?>
<a:theme xmlns:a="http://schemas.openxmlformats.org/drawingml/2006/main" name="Standarddesign">
  <a:themeElements>
    <a:clrScheme name="Benutzerdefiniert 1">
      <a:dk1>
        <a:srgbClr val="004CBF"/>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edUni Wien_EN_4 3_Compos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1963</Words>
  <Application>Microsoft Office PowerPoint</Application>
  <PresentationFormat>On-screen Show (4:3)</PresentationFormat>
  <Paragraphs>360</Paragraphs>
  <Slides>22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Bahnschrift Condensed</vt:lpstr>
      <vt:lpstr>Calibri</vt:lpstr>
      <vt:lpstr>Georgia</vt:lpstr>
      <vt:lpstr>Lucida Sans</vt:lpstr>
      <vt:lpstr>Symbol</vt:lpstr>
      <vt:lpstr>Wingdings</vt:lpstr>
      <vt:lpstr>Office Theme</vt:lpstr>
      <vt:lpstr>Standarddesign</vt:lpstr>
      <vt:lpstr>2_MedUni Wien_EN_4 3_Composite Logo</vt:lpstr>
      <vt:lpstr>PowerPoint Presentation</vt:lpstr>
      <vt:lpstr>Case 1</vt:lpstr>
      <vt:lpstr>Case 1 cntnd</vt:lpstr>
      <vt:lpstr>Case 1 cntnd</vt:lpstr>
      <vt:lpstr>Diagnostics/ Manual Medicine</vt:lpstr>
      <vt:lpstr>PowerPoint Presentation</vt:lpstr>
      <vt:lpstr>Manual Medicine</vt:lpstr>
      <vt:lpstr>Diagnosis in Manual Medicine</vt:lpstr>
      <vt:lpstr>MM Diagnostics</vt:lpstr>
      <vt:lpstr>PowerPoint Presentation</vt:lpstr>
      <vt:lpstr>Diagnostic work-up</vt:lpstr>
      <vt:lpstr>PowerPoint Presentation</vt:lpstr>
      <vt:lpstr>PowerPoint Presentation</vt:lpstr>
      <vt:lpstr>PowerPoint Presentation</vt:lpstr>
      <vt:lpstr>PowerPoint Presentation</vt:lpstr>
      <vt:lpstr>MM Diagnostic work up Palpation</vt:lpstr>
      <vt:lpstr>MM Diagnostic work up Testing of Function</vt:lpstr>
      <vt:lpstr>MM Diagnostic work up Testing of Joint Function</vt:lpstr>
      <vt:lpstr>Types of functional impairments</vt:lpstr>
      <vt:lpstr>MM Diagnostic work up Laboratory tests and Imaging studies</vt:lpstr>
      <vt:lpstr>PowerPoint Presentation</vt:lpstr>
      <vt:lpstr>Manuelle Medizin</vt:lpstr>
    </vt:vector>
  </TitlesOfParts>
  <Company>AKH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Mobilization &amp; Manpulation Technique</dc:title>
  <dc:creator>Ebenbichler Gerold</dc:creator>
  <cp:lastModifiedBy>Zoltan Kis</cp:lastModifiedBy>
  <cp:revision>232</cp:revision>
  <cp:lastPrinted>2024-01-26T23:08:54Z</cp:lastPrinted>
  <dcterms:created xsi:type="dcterms:W3CDTF">2017-08-03T09:32:11Z</dcterms:created>
  <dcterms:modified xsi:type="dcterms:W3CDTF">2024-01-27T08:02:58Z</dcterms:modified>
</cp:coreProperties>
</file>